
<file path=[Content_Types].xml><?xml version="1.0" encoding="utf-8"?>
<Types xmlns="http://schemas.openxmlformats.org/package/2006/content-types">
  <Default Extension="rels" ContentType="application/vnd.openxmlformats-package.relationships+xml"/>
  <Default Extension="xml" ContentType="application/xml"/>
  <Default Extension="mp4" ContentType="video/mp4"/>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saveSubsetFonts="1" strictFirstAndLastChars="0">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8" r:id="rId13"/>
  </p:sldIdLst>
  <p:sldSz type="screen16x9" cy="6858000" cx="12192000"/>
  <p:notesSz cx="6858000" cy="9144000"/>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p:restoredLeft sz="15620"/>
    <p:restoredTop sz="94660"/>
  </p:normalViewPr>
  <p:slideViewPr>
    <p:cSldViewPr snapToGrid="0">
      <p:cViewPr varScale="1">
        <p:scale>
          <a:sx n="77" d="100"/>
          <a:sy n="77" d="100"/>
        </p:scale>
        <p:origin x="883"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tableStyles" Target="tableStyles.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69" name="Shape 2"/>
        <p:cNvGrpSpPr/>
        <p:nvPr/>
      </p:nvGrpSpPr>
      <p:grpSpPr>
        <a:xfrm>
          <a:off x="0" y="0"/>
          <a:ext cx="0" cy="0"/>
          <a:chOff x="0" y="0"/>
          <a:chExt cx="0" cy="0"/>
        </a:xfrm>
      </p:grpSpPr>
      <p:sp>
        <p:nvSpPr>
          <p:cNvPr id="1048693" name="Google Shape;3;n"/>
          <p:cNvSpPr txBox="1">
            <a:spLocks noGrp="1"/>
          </p:cNvSpPr>
          <p:nvPr>
            <p:ph type="hdr" idx="2"/>
          </p:nvPr>
        </p:nvSpPr>
        <p:spPr>
          <a:xfrm>
            <a:off x="0" y="0"/>
            <a:ext cx="2971800" cy="457200"/>
          </a:xfrm>
          <a:prstGeom prst="rect"/>
          <a:noFill/>
          <a:ln>
            <a:noFill/>
          </a:ln>
        </p:spPr>
        <p:txBody>
          <a:bodyPr anchor="t" anchorCtr="0" bIns="45700" lIns="91425" rIns="91425" spcFirstLastPara="1" tIns="45700" wrap="square">
            <a:noAutofit/>
          </a:bodyPr>
          <a:lstStyle>
            <a:lvl1pPr algn="l" lvl="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1pPr>
            <a:lvl2pPr algn="l" lvl="1"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2pPr>
            <a:lvl3pPr algn="l" lvl="2"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3pPr>
            <a:lvl4pPr algn="l" lvl="3"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4pPr>
            <a:lvl5pPr algn="l" lvl="4"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5pPr>
            <a:lvl6pPr algn="l" lvl="5"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6pPr>
            <a:lvl7pPr algn="l" lvl="6"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7pPr>
            <a:lvl8pPr algn="l" lvl="7"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8pPr>
            <a:lvl9pPr algn="l" lvl="8"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9pPr>
          </a:lstStyle>
          <a:p/>
        </p:txBody>
      </p:sp>
      <p:sp>
        <p:nvSpPr>
          <p:cNvPr id="1048694" name="Google Shape;4;n"/>
          <p:cNvSpPr txBox="1">
            <a:spLocks noGrp="1"/>
          </p:cNvSpPr>
          <p:nvPr>
            <p:ph type="dt" idx="10"/>
          </p:nvPr>
        </p:nvSpPr>
        <p:spPr>
          <a:xfrm>
            <a:off x="3884613" y="0"/>
            <a:ext cx="2971800" cy="457200"/>
          </a:xfrm>
          <a:prstGeom prst="rect"/>
          <a:noFill/>
          <a:ln>
            <a:noFill/>
          </a:ln>
        </p:spPr>
        <p:txBody>
          <a:bodyPr anchor="t" anchorCtr="0" bIns="45700" lIns="91425" rIns="91425" spcFirstLastPara="1" tIns="45700" wrap="square">
            <a:noAutofit/>
          </a:bodyPr>
          <a:lstStyle>
            <a:lvl1pPr algn="r" lvl="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1pPr>
            <a:lvl2pPr algn="l" lvl="1"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2pPr>
            <a:lvl3pPr algn="l" lvl="2"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3pPr>
            <a:lvl4pPr algn="l" lvl="3"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4pPr>
            <a:lvl5pPr algn="l" lvl="4"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5pPr>
            <a:lvl6pPr algn="l" lvl="5"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6pPr>
            <a:lvl7pPr algn="l" lvl="6"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7pPr>
            <a:lvl8pPr algn="l" lvl="7"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8pPr>
            <a:lvl9pPr algn="l" lvl="8"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9pPr>
          </a:lstStyle>
          <a:p/>
        </p:txBody>
      </p:sp>
      <p:sp>
        <p:nvSpPr>
          <p:cNvPr id="1048695" name="Google Shape;5;n"/>
          <p:cNvSpPr>
            <a:spLocks noChangeAspect="1" noRot="1" noGrp="1"/>
          </p:cNvSpPr>
          <p:nvPr>
            <p:ph type="sldImg" idx="3"/>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696" name="Google Shape;6;n"/>
          <p:cNvSpPr txBox="1">
            <a:spLocks noGrp="1"/>
          </p:cNvSpPr>
          <p:nvPr>
            <p:ph type="body" idx="1"/>
          </p:nvPr>
        </p:nvSpPr>
        <p:spPr>
          <a:xfrm>
            <a:off x="685800" y="4343400"/>
            <a:ext cx="5486400" cy="4114800"/>
          </a:xfrm>
          <a:prstGeom prst="rect"/>
          <a:noFill/>
          <a:ln>
            <a:noFill/>
          </a:ln>
        </p:spPr>
        <p:txBody>
          <a:bodyPr anchor="t" anchorCtr="0" bIns="45700" lIns="91425" rIns="91425" spcFirstLastPara="1" tIns="45700" wrap="square">
            <a:noAutofit/>
          </a:bodyPr>
          <a:lstStyle>
            <a:lvl1pPr algn="l" indent="-228600" lvl="0" marL="4572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1pPr>
            <a:lvl2pPr algn="l" indent="-228600" lvl="1" marL="9144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2pPr>
            <a:lvl3pPr algn="l" indent="-228600" lvl="2" marL="13716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3pPr>
            <a:lvl4pPr algn="l" indent="-228600" lvl="3" marL="18288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4pPr>
            <a:lvl5pPr algn="l" indent="-228600" lvl="4" marL="22860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5pPr>
            <a:lvl6pPr algn="l" indent="-228600" lvl="5" marL="27432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6pPr>
            <a:lvl7pPr algn="l" indent="-228600" lvl="6" marL="32004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7pPr>
            <a:lvl8pPr algn="l" indent="-228600" lvl="7" marL="36576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8pPr>
            <a:lvl9pPr algn="l" indent="-228600" lvl="8" marL="41148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9pPr>
          </a:lstStyle>
          <a:p/>
        </p:txBody>
      </p:sp>
      <p:sp>
        <p:nvSpPr>
          <p:cNvPr id="1048697" name="Google Shape;7;n"/>
          <p:cNvSpPr txBox="1">
            <a:spLocks noGrp="1"/>
          </p:cNvSpPr>
          <p:nvPr>
            <p:ph type="ftr" idx="11"/>
          </p:nvPr>
        </p:nvSpPr>
        <p:spPr>
          <a:xfrm>
            <a:off x="0" y="8685213"/>
            <a:ext cx="2971800" cy="457200"/>
          </a:xfrm>
          <a:prstGeom prst="rect"/>
          <a:noFill/>
          <a:ln>
            <a:noFill/>
          </a:ln>
        </p:spPr>
        <p:txBody>
          <a:bodyPr anchor="b" anchorCtr="0" bIns="45700" lIns="91425" rIns="91425" spcFirstLastPara="1" tIns="45700" wrap="square">
            <a:noAutofit/>
          </a:bodyPr>
          <a:lstStyle>
            <a:lvl1pPr algn="l" lvl="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1pPr>
            <a:lvl2pPr algn="l" lvl="1"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2pPr>
            <a:lvl3pPr algn="l" lvl="2"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3pPr>
            <a:lvl4pPr algn="l" lvl="3"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4pPr>
            <a:lvl5pPr algn="l" lvl="4"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5pPr>
            <a:lvl6pPr algn="l" lvl="5"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6pPr>
            <a:lvl7pPr algn="l" lvl="6"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7pPr>
            <a:lvl8pPr algn="l" lvl="7"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8pPr>
            <a:lvl9pPr algn="l" lvl="8"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9pPr>
          </a:lstStyle>
          <a:p/>
        </p:txBody>
      </p:sp>
      <p:sp>
        <p:nvSpPr>
          <p:cNvPr id="1048698" name="Google Shape;8;n"/>
          <p:cNvSpPr txBox="1">
            <a:spLocks noGrp="1"/>
          </p:cNvSpPr>
          <p:nvPr>
            <p:ph type="sldNum" idx="12"/>
          </p:nvPr>
        </p:nvSpPr>
        <p:spPr>
          <a:xfrm>
            <a:off x="3884613" y="8685213"/>
            <a:ext cx="2971800" cy="457200"/>
          </a:xfrm>
          <a:prstGeom prst="rect"/>
          <a:noFill/>
          <a:ln>
            <a:noFill/>
          </a:ln>
        </p:spPr>
        <p:txBody>
          <a:bodyPr anchor="b" anchorCtr="0" bIns="45700" lIns="91425" rIns="91425" spcFirstLastPara="1" tIns="45700" wrap="square">
            <a:noAutofit/>
          </a:bodyPr>
          <a:p>
            <a:pPr algn="r" indent="0" lvl="0" marL="0" marR="0" rtl="0">
              <a:spcBef>
                <a:spcPts val="0"/>
              </a:spcBef>
              <a:spcAft>
                <a:spcPts val="0"/>
              </a:spcAft>
              <a:buNone/>
            </a:pPr>
            <a:fld id="{00000000-1234-1234-1234-123412341234}" type="slidenum">
              <a:rPr b="0" cap="none" sz="1200" i="0" lang="en-US" strike="noStrike" u="none">
                <a:solidFill>
                  <a:schemeClr val="dk1"/>
                </a:solidFill>
                <a:latin typeface="Calibri"/>
                <a:ea typeface="Calibri"/>
                <a:cs typeface="Calibri"/>
                <a:sym typeface="Calibri"/>
              </a:rPr>
              <a:t>‹#›</a:t>
            </a:fld>
            <a:endParaRPr b="0" cap="none" sz="1200" i="0" strike="noStrike" u="non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 name="Shape 87"/>
        <p:cNvGrpSpPr/>
        <p:nvPr/>
      </p:nvGrpSpPr>
      <p:grpSpPr>
        <a:xfrm>
          <a:off x="0" y="0"/>
          <a:ext cx="0" cy="0"/>
          <a:chOff x="0" y="0"/>
          <a:chExt cx="0" cy="0"/>
        </a:xfrm>
      </p:grpSpPr>
      <p:sp>
        <p:nvSpPr>
          <p:cNvPr id="1048624" name="Google Shape;88;p1:notes"/>
          <p:cNvSpPr txBox="1">
            <a:spLocks noGrp="1"/>
          </p:cNvSpPr>
          <p:nvPr>
            <p:ph type="body" idx="1"/>
          </p:nvPr>
        </p:nvSpPr>
        <p:spPr>
          <a:xfrm>
            <a:off x="685800" y="4343400"/>
            <a:ext cx="5486400" cy="411480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25" name="Google Shape;89;p1: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 name="Shape 152"/>
        <p:cNvGrpSpPr/>
        <p:nvPr/>
      </p:nvGrpSpPr>
      <p:grpSpPr>
        <a:xfrm>
          <a:off x="0" y="0"/>
          <a:ext cx="0" cy="0"/>
          <a:chOff x="0" y="0"/>
          <a:chExt cx="0" cy="0"/>
        </a:xfrm>
      </p:grpSpPr>
      <p:sp>
        <p:nvSpPr>
          <p:cNvPr id="1048639" name="Google Shape;153;p10:notes"/>
          <p:cNvSpPr txBox="1">
            <a:spLocks noGrp="1"/>
          </p:cNvSpPr>
          <p:nvPr>
            <p:ph type="body" idx="1"/>
          </p:nvPr>
        </p:nvSpPr>
        <p:spPr>
          <a:xfrm>
            <a:off x="685800" y="4343400"/>
            <a:ext cx="5486400" cy="411480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40" name="Google Shape;154;p1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 name="Shape 159"/>
        <p:cNvGrpSpPr/>
        <p:nvPr/>
      </p:nvGrpSpPr>
      <p:grpSpPr>
        <a:xfrm>
          <a:off x="0" y="0"/>
          <a:ext cx="0" cy="0"/>
          <a:chOff x="0" y="0"/>
          <a:chExt cx="0" cy="0"/>
        </a:xfrm>
      </p:grpSpPr>
      <p:sp>
        <p:nvSpPr>
          <p:cNvPr id="1048647" name="Google Shape;160;p11:notes"/>
          <p:cNvSpPr txBox="1">
            <a:spLocks noGrp="1"/>
          </p:cNvSpPr>
          <p:nvPr>
            <p:ph type="body" idx="1"/>
          </p:nvPr>
        </p:nvSpPr>
        <p:spPr>
          <a:xfrm>
            <a:off x="685800" y="4343400"/>
            <a:ext cx="5486400" cy="411480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48" name="Google Shape;161;p11: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 name="Shape 96"/>
        <p:cNvGrpSpPr/>
        <p:nvPr/>
      </p:nvGrpSpPr>
      <p:grpSpPr>
        <a:xfrm>
          <a:off x="0" y="0"/>
          <a:ext cx="0" cy="0"/>
          <a:chOff x="0" y="0"/>
          <a:chExt cx="0" cy="0"/>
        </a:xfrm>
      </p:grpSpPr>
      <p:sp>
        <p:nvSpPr>
          <p:cNvPr id="1048613" name="Google Shape;97;p2:notes"/>
          <p:cNvSpPr txBox="1">
            <a:spLocks noGrp="1"/>
          </p:cNvSpPr>
          <p:nvPr>
            <p:ph type="body" idx="1"/>
          </p:nvPr>
        </p:nvSpPr>
        <p:spPr>
          <a:xfrm>
            <a:off x="685800" y="4343400"/>
            <a:ext cx="5486400" cy="411480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14" name="Google Shape;98;p2: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 name="Shape 103"/>
        <p:cNvGrpSpPr/>
        <p:nvPr/>
      </p:nvGrpSpPr>
      <p:grpSpPr>
        <a:xfrm>
          <a:off x="0" y="0"/>
          <a:ext cx="0" cy="0"/>
          <a:chOff x="0" y="0"/>
          <a:chExt cx="0" cy="0"/>
        </a:xfrm>
      </p:grpSpPr>
      <p:sp>
        <p:nvSpPr>
          <p:cNvPr id="1048598" name="Google Shape;104;p3:notes"/>
          <p:cNvSpPr txBox="1">
            <a:spLocks noGrp="1"/>
          </p:cNvSpPr>
          <p:nvPr>
            <p:ph type="body" idx="1"/>
          </p:nvPr>
        </p:nvSpPr>
        <p:spPr>
          <a:xfrm>
            <a:off x="685800" y="4343400"/>
            <a:ext cx="5486400" cy="411480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599" name="Google Shape;105;p3: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 name="Shape 110"/>
        <p:cNvGrpSpPr/>
        <p:nvPr/>
      </p:nvGrpSpPr>
      <p:grpSpPr>
        <a:xfrm>
          <a:off x="0" y="0"/>
          <a:ext cx="0" cy="0"/>
          <a:chOff x="0" y="0"/>
          <a:chExt cx="0" cy="0"/>
        </a:xfrm>
      </p:grpSpPr>
      <p:sp>
        <p:nvSpPr>
          <p:cNvPr id="1048588" name="Google Shape;111;p4:notes"/>
          <p:cNvSpPr txBox="1">
            <a:spLocks noGrp="1"/>
          </p:cNvSpPr>
          <p:nvPr>
            <p:ph type="body" idx="1"/>
          </p:nvPr>
        </p:nvSpPr>
        <p:spPr>
          <a:xfrm>
            <a:off x="685800" y="4343400"/>
            <a:ext cx="5486400" cy="411480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589" name="Google Shape;112;p4: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 name="Shape 117"/>
        <p:cNvGrpSpPr/>
        <p:nvPr/>
      </p:nvGrpSpPr>
      <p:grpSpPr>
        <a:xfrm>
          <a:off x="0" y="0"/>
          <a:ext cx="0" cy="0"/>
          <a:chOff x="0" y="0"/>
          <a:chExt cx="0" cy="0"/>
        </a:xfrm>
      </p:grpSpPr>
      <p:sp>
        <p:nvSpPr>
          <p:cNvPr id="1048593" name="Google Shape;118;p5:notes"/>
          <p:cNvSpPr txBox="1">
            <a:spLocks noGrp="1"/>
          </p:cNvSpPr>
          <p:nvPr>
            <p:ph type="body" idx="1"/>
          </p:nvPr>
        </p:nvSpPr>
        <p:spPr>
          <a:xfrm>
            <a:off x="685800" y="4343400"/>
            <a:ext cx="5486400" cy="411480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594" name="Google Shape;119;p5: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 name="Shape 124"/>
        <p:cNvGrpSpPr/>
        <p:nvPr/>
      </p:nvGrpSpPr>
      <p:grpSpPr>
        <a:xfrm>
          <a:off x="0" y="0"/>
          <a:ext cx="0" cy="0"/>
          <a:chOff x="0" y="0"/>
          <a:chExt cx="0" cy="0"/>
        </a:xfrm>
      </p:grpSpPr>
      <p:sp>
        <p:nvSpPr>
          <p:cNvPr id="1048603" name="Google Shape;125;p6:notes"/>
          <p:cNvSpPr txBox="1">
            <a:spLocks noGrp="1"/>
          </p:cNvSpPr>
          <p:nvPr>
            <p:ph type="body" idx="1"/>
          </p:nvPr>
        </p:nvSpPr>
        <p:spPr>
          <a:xfrm>
            <a:off x="685800" y="4343400"/>
            <a:ext cx="5486400" cy="411480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04" name="Google Shape;126;p6: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 name="Shape 131"/>
        <p:cNvGrpSpPr/>
        <p:nvPr/>
      </p:nvGrpSpPr>
      <p:grpSpPr>
        <a:xfrm>
          <a:off x="0" y="0"/>
          <a:ext cx="0" cy="0"/>
          <a:chOff x="0" y="0"/>
          <a:chExt cx="0" cy="0"/>
        </a:xfrm>
      </p:grpSpPr>
      <p:sp>
        <p:nvSpPr>
          <p:cNvPr id="1048617" name="Google Shape;132;p7:notes"/>
          <p:cNvSpPr txBox="1">
            <a:spLocks noGrp="1"/>
          </p:cNvSpPr>
          <p:nvPr>
            <p:ph type="body" idx="1"/>
          </p:nvPr>
        </p:nvSpPr>
        <p:spPr>
          <a:xfrm>
            <a:off x="685800" y="4343400"/>
            <a:ext cx="5486400" cy="411480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18" name="Google Shape;133;p7: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 name="Shape 138"/>
        <p:cNvGrpSpPr/>
        <p:nvPr/>
      </p:nvGrpSpPr>
      <p:grpSpPr>
        <a:xfrm>
          <a:off x="0" y="0"/>
          <a:ext cx="0" cy="0"/>
          <a:chOff x="0" y="0"/>
          <a:chExt cx="0" cy="0"/>
        </a:xfrm>
      </p:grpSpPr>
      <p:sp>
        <p:nvSpPr>
          <p:cNvPr id="1048629" name="Google Shape;139;p8:notes"/>
          <p:cNvSpPr txBox="1">
            <a:spLocks noGrp="1"/>
          </p:cNvSpPr>
          <p:nvPr>
            <p:ph type="body" idx="1"/>
          </p:nvPr>
        </p:nvSpPr>
        <p:spPr>
          <a:xfrm>
            <a:off x="685800" y="4343400"/>
            <a:ext cx="5486400" cy="411480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30" name="Google Shape;140;p8: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 name="Shape 145"/>
        <p:cNvGrpSpPr/>
        <p:nvPr/>
      </p:nvGrpSpPr>
      <p:grpSpPr>
        <a:xfrm>
          <a:off x="0" y="0"/>
          <a:ext cx="0" cy="0"/>
          <a:chOff x="0" y="0"/>
          <a:chExt cx="0" cy="0"/>
        </a:xfrm>
      </p:grpSpPr>
      <p:sp>
        <p:nvSpPr>
          <p:cNvPr id="1048634" name="Google Shape;146;p9:notes"/>
          <p:cNvSpPr txBox="1">
            <a:spLocks noGrp="1"/>
          </p:cNvSpPr>
          <p:nvPr>
            <p:ph type="body" idx="1"/>
          </p:nvPr>
        </p:nvSpPr>
        <p:spPr>
          <a:xfrm>
            <a:off x="685800" y="4343400"/>
            <a:ext cx="5486400" cy="411480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35" name="Google Shape;147;p9: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24" name="Shape 18"/>
        <p:cNvGrpSpPr/>
        <p:nvPr/>
      </p:nvGrpSpPr>
      <p:grpSpPr>
        <a:xfrm>
          <a:off x="0" y="0"/>
          <a:ext cx="0" cy="0"/>
          <a:chOff x="0" y="0"/>
          <a:chExt cx="0" cy="0"/>
        </a:xfrm>
      </p:grpSpPr>
      <p:sp>
        <p:nvSpPr>
          <p:cNvPr id="1048580" name="Google Shape;19;p2"/>
          <p:cNvSpPr txBox="1">
            <a:spLocks noGrp="1"/>
          </p:cNvSpPr>
          <p:nvPr>
            <p:ph type="ctrTitle"/>
          </p:nvPr>
        </p:nvSpPr>
        <p:spPr>
          <a:xfrm>
            <a:off x="1524000" y="1122363"/>
            <a:ext cx="9144000" cy="2387600"/>
          </a:xfrm>
          <a:prstGeom prst="rect"/>
          <a:noFill/>
          <a:ln>
            <a:noFill/>
          </a:ln>
        </p:spPr>
        <p:txBody>
          <a:bodyPr anchor="b" anchorCtr="0" bIns="45700" lIns="91425" rIns="91425" spcFirstLastPara="1" tIns="45700" wrap="square">
            <a:noAutofit/>
          </a:bodyPr>
          <a:lstStyle>
            <a:lvl1pPr algn="ctr" lvl="0" marR="0" rtl="0">
              <a:lnSpc>
                <a:spcPct val="90000"/>
              </a:lnSpc>
              <a:spcBef>
                <a:spcPts val="0"/>
              </a:spcBef>
              <a:spcAft>
                <a:spcPts val="0"/>
              </a:spcAft>
              <a:buClr>
                <a:schemeClr val="dk1"/>
              </a:buClr>
              <a:buSzPts val="6000"/>
              <a:buFont typeface="Calibri"/>
              <a:buNone/>
              <a:defRPr b="0" cap="none" sz="6000" i="0" strike="noStrike" u="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581" name="Google Shape;20;p2"/>
          <p:cNvSpPr txBox="1">
            <a:spLocks noGrp="1"/>
          </p:cNvSpPr>
          <p:nvPr>
            <p:ph type="subTitle" idx="1"/>
          </p:nvPr>
        </p:nvSpPr>
        <p:spPr>
          <a:xfrm>
            <a:off x="1524000" y="3602038"/>
            <a:ext cx="9144000" cy="1655762"/>
          </a:xfrm>
          <a:prstGeom prst="rect"/>
          <a:noFill/>
          <a:ln>
            <a:noFill/>
          </a:ln>
        </p:spPr>
        <p:txBody>
          <a:bodyPr anchor="t" anchorCtr="0" bIns="45700" lIns="91425" rIns="91425" spcFirstLastPara="1" tIns="45700" wrap="square">
            <a:noAutofit/>
          </a:bodyPr>
          <a:lstStyle>
            <a:lvl1pPr algn="ctr" lvl="0" marR="0" rtl="0">
              <a:lnSpc>
                <a:spcPct val="90000"/>
              </a:lnSpc>
              <a:spcBef>
                <a:spcPts val="1000"/>
              </a:spcBef>
              <a:spcAft>
                <a:spcPts val="0"/>
              </a:spcAft>
              <a:buClr>
                <a:schemeClr val="dk1"/>
              </a:buClr>
              <a:buSzPts val="2400"/>
              <a:buFont typeface="Arial"/>
              <a:buNone/>
              <a:defRPr b="0" cap="none" sz="2400" i="0" strike="noStrike" u="none">
                <a:solidFill>
                  <a:schemeClr val="dk1"/>
                </a:solidFill>
                <a:latin typeface="Calibri"/>
                <a:ea typeface="Calibri"/>
                <a:cs typeface="Calibri"/>
                <a:sym typeface="Calibri"/>
              </a:defRPr>
            </a:lvl1pPr>
            <a:lvl2pPr algn="ctr" lvl="1" marR="0" rtl="0">
              <a:lnSpc>
                <a:spcPct val="90000"/>
              </a:lnSpc>
              <a:spcBef>
                <a:spcPts val="500"/>
              </a:spcBef>
              <a:spcAft>
                <a:spcPts val="0"/>
              </a:spcAft>
              <a:buClr>
                <a:schemeClr val="dk1"/>
              </a:buClr>
              <a:buSzPts val="2000"/>
              <a:buFont typeface="Arial"/>
              <a:buNone/>
              <a:defRPr b="0" cap="none" sz="2000" i="0" strike="noStrike" u="none">
                <a:solidFill>
                  <a:schemeClr val="dk1"/>
                </a:solidFill>
                <a:latin typeface="Calibri"/>
                <a:ea typeface="Calibri"/>
                <a:cs typeface="Calibri"/>
                <a:sym typeface="Calibri"/>
              </a:defRPr>
            </a:lvl2pPr>
            <a:lvl3pPr algn="ctr" lvl="2" marR="0" rtl="0">
              <a:lnSpc>
                <a:spcPct val="90000"/>
              </a:lnSpc>
              <a:spcBef>
                <a:spcPts val="500"/>
              </a:spcBef>
              <a:spcAft>
                <a:spcPts val="0"/>
              </a:spcAft>
              <a:buClr>
                <a:schemeClr val="dk1"/>
              </a:buClr>
              <a:buSzPts val="1800"/>
              <a:buFont typeface="Arial"/>
              <a:buNone/>
              <a:defRPr b="0" cap="none" sz="1800" i="0" strike="noStrike" u="none">
                <a:solidFill>
                  <a:schemeClr val="dk1"/>
                </a:solidFill>
                <a:latin typeface="Calibri"/>
                <a:ea typeface="Calibri"/>
                <a:cs typeface="Calibri"/>
                <a:sym typeface="Calibri"/>
              </a:defRPr>
            </a:lvl3pPr>
            <a:lvl4pPr algn="ctr" lvl="3" marR="0" rtl="0">
              <a:lnSpc>
                <a:spcPct val="90000"/>
              </a:lnSpc>
              <a:spcBef>
                <a:spcPts val="500"/>
              </a:spcBef>
              <a:spcAft>
                <a:spcPts val="0"/>
              </a:spcAft>
              <a:buClr>
                <a:schemeClr val="dk1"/>
              </a:buClr>
              <a:buSzPts val="1600"/>
              <a:buFont typeface="Arial"/>
              <a:buNone/>
              <a:defRPr b="0" cap="none" sz="1600" i="0" strike="noStrike" u="none">
                <a:solidFill>
                  <a:schemeClr val="dk1"/>
                </a:solidFill>
                <a:latin typeface="Calibri"/>
                <a:ea typeface="Calibri"/>
                <a:cs typeface="Calibri"/>
                <a:sym typeface="Calibri"/>
              </a:defRPr>
            </a:lvl4pPr>
            <a:lvl5pPr algn="ctr" lvl="4" marR="0" rtl="0">
              <a:lnSpc>
                <a:spcPct val="90000"/>
              </a:lnSpc>
              <a:spcBef>
                <a:spcPts val="500"/>
              </a:spcBef>
              <a:spcAft>
                <a:spcPts val="0"/>
              </a:spcAft>
              <a:buClr>
                <a:schemeClr val="dk1"/>
              </a:buClr>
              <a:buSzPts val="1600"/>
              <a:buFont typeface="Arial"/>
              <a:buNone/>
              <a:defRPr b="0" cap="none" sz="1600" i="0" strike="noStrike" u="none">
                <a:solidFill>
                  <a:schemeClr val="dk1"/>
                </a:solidFill>
                <a:latin typeface="Calibri"/>
                <a:ea typeface="Calibri"/>
                <a:cs typeface="Calibri"/>
                <a:sym typeface="Calibri"/>
              </a:defRPr>
            </a:lvl5pPr>
            <a:lvl6pPr algn="ctr" lvl="5" marR="0" rtl="0">
              <a:lnSpc>
                <a:spcPct val="90000"/>
              </a:lnSpc>
              <a:spcBef>
                <a:spcPts val="500"/>
              </a:spcBef>
              <a:spcAft>
                <a:spcPts val="0"/>
              </a:spcAft>
              <a:buClr>
                <a:schemeClr val="dk1"/>
              </a:buClr>
              <a:buSzPts val="1600"/>
              <a:buFont typeface="Arial"/>
              <a:buNone/>
              <a:defRPr b="0" cap="none" sz="1600" i="0" strike="noStrike" u="none">
                <a:solidFill>
                  <a:schemeClr val="dk1"/>
                </a:solidFill>
                <a:latin typeface="Calibri"/>
                <a:ea typeface="Calibri"/>
                <a:cs typeface="Calibri"/>
                <a:sym typeface="Calibri"/>
              </a:defRPr>
            </a:lvl6pPr>
            <a:lvl7pPr algn="ctr" lvl="6" marR="0" rtl="0">
              <a:lnSpc>
                <a:spcPct val="90000"/>
              </a:lnSpc>
              <a:spcBef>
                <a:spcPts val="500"/>
              </a:spcBef>
              <a:spcAft>
                <a:spcPts val="0"/>
              </a:spcAft>
              <a:buClr>
                <a:schemeClr val="dk1"/>
              </a:buClr>
              <a:buSzPts val="1600"/>
              <a:buFont typeface="Arial"/>
              <a:buNone/>
              <a:defRPr b="0" cap="none" sz="1600" i="0" strike="noStrike" u="none">
                <a:solidFill>
                  <a:schemeClr val="dk1"/>
                </a:solidFill>
                <a:latin typeface="Calibri"/>
                <a:ea typeface="Calibri"/>
                <a:cs typeface="Calibri"/>
                <a:sym typeface="Calibri"/>
              </a:defRPr>
            </a:lvl7pPr>
            <a:lvl8pPr algn="ctr" lvl="7" marR="0" rtl="0">
              <a:lnSpc>
                <a:spcPct val="90000"/>
              </a:lnSpc>
              <a:spcBef>
                <a:spcPts val="500"/>
              </a:spcBef>
              <a:spcAft>
                <a:spcPts val="0"/>
              </a:spcAft>
              <a:buClr>
                <a:schemeClr val="dk1"/>
              </a:buClr>
              <a:buSzPts val="1600"/>
              <a:buFont typeface="Arial"/>
              <a:buNone/>
              <a:defRPr b="0" cap="none" sz="1600" i="0" strike="noStrike" u="none">
                <a:solidFill>
                  <a:schemeClr val="dk1"/>
                </a:solidFill>
                <a:latin typeface="Calibri"/>
                <a:ea typeface="Calibri"/>
                <a:cs typeface="Calibri"/>
                <a:sym typeface="Calibri"/>
              </a:defRPr>
            </a:lvl8pPr>
            <a:lvl9pPr algn="ctr" lvl="8" marR="0" rtl="0">
              <a:lnSpc>
                <a:spcPct val="90000"/>
              </a:lnSpc>
              <a:spcBef>
                <a:spcPts val="500"/>
              </a:spcBef>
              <a:spcAft>
                <a:spcPts val="0"/>
              </a:spcAft>
              <a:buClr>
                <a:schemeClr val="dk1"/>
              </a:buClr>
              <a:buSzPts val="1600"/>
              <a:buFont typeface="Arial"/>
              <a:buNone/>
              <a:defRPr b="0" cap="none" sz="1600" i="0" strike="noStrike" u="none">
                <a:solidFill>
                  <a:schemeClr val="dk1"/>
                </a:solidFill>
                <a:latin typeface="Calibri"/>
                <a:ea typeface="Calibri"/>
                <a:cs typeface="Calibri"/>
                <a:sym typeface="Calibri"/>
              </a:defRPr>
            </a:lvl9pPr>
          </a:lstStyle>
          <a:p/>
        </p:txBody>
      </p:sp>
      <p:sp>
        <p:nvSpPr>
          <p:cNvPr id="1048582" name="Google Shape;21;p2"/>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583" name="Google Shape;22;p2"/>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584" name="Google Shape;23;p2"/>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a:spcBef>
                <a:spcPts val="0"/>
              </a:spcBef>
              <a:buNone/>
            </a:lvl1pPr>
            <a:lvl2pPr algn="r" indent="0" lvl="1" marL="0">
              <a:spcBef>
                <a:spcPts val="0"/>
              </a:spcBef>
              <a:buNone/>
            </a:lvl2pPr>
            <a:lvl3pPr algn="r" indent="0" lvl="2" marL="0">
              <a:spcBef>
                <a:spcPts val="0"/>
              </a:spcBef>
              <a:buNone/>
            </a:lvl3pPr>
            <a:lvl4pPr algn="r" indent="0" lvl="3" marL="0">
              <a:spcBef>
                <a:spcPts val="0"/>
              </a:spcBef>
              <a:buNone/>
            </a:lvl4pPr>
            <a:lvl5pPr algn="r" indent="0" lvl="4" marL="0">
              <a:spcBef>
                <a:spcPts val="0"/>
              </a:spcBef>
              <a:buNone/>
            </a:lvl5pPr>
            <a:lvl6pPr algn="r" indent="0" lvl="5" marL="0">
              <a:spcBef>
                <a:spcPts val="0"/>
              </a:spcBef>
              <a:buNone/>
            </a:lvl6pPr>
            <a:lvl7pPr algn="r" indent="0" lvl="6" marL="0">
              <a:spcBef>
                <a:spcPts val="0"/>
              </a:spcBef>
              <a:buNone/>
            </a:lvl7pPr>
            <a:lvl8pPr algn="r" indent="0" lvl="7" marL="0">
              <a:spcBef>
                <a:spcPts val="0"/>
              </a:spcBef>
              <a:buNone/>
            </a:lvl8pPr>
            <a:lvl9pPr algn="r" indent="0" lvl="8" marL="0">
              <a:spcBef>
                <a:spcPts val="0"/>
              </a:spcBef>
              <a:buNone/>
            </a:lvl9pPr>
          </a:lstStyle>
          <a:p>
            <a:pPr algn="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64" name="Shape 75"/>
        <p:cNvGrpSpPr/>
        <p:nvPr/>
      </p:nvGrpSpPr>
      <p:grpSpPr>
        <a:xfrm>
          <a:off x="0" y="0"/>
          <a:ext cx="0" cy="0"/>
          <a:chOff x="0" y="0"/>
          <a:chExt cx="0" cy="0"/>
        </a:xfrm>
      </p:grpSpPr>
      <p:sp>
        <p:nvSpPr>
          <p:cNvPr id="1048668" name="Google Shape;76;p11"/>
          <p:cNvSpPr txBox="1">
            <a:spLocks noGrp="1"/>
          </p:cNvSpPr>
          <p:nvPr>
            <p:ph type="title"/>
          </p:nvPr>
        </p:nvSpPr>
        <p:spPr>
          <a:xfrm>
            <a:off x="838200" y="365125"/>
            <a:ext cx="10515600" cy="1325563"/>
          </a:xfrm>
          <a:prstGeom prst="rect"/>
          <a:noFill/>
          <a:ln>
            <a:noFill/>
          </a:ln>
        </p:spPr>
        <p:txBody>
          <a:bodyPr anchor="t" anchorCtr="0" bIns="45700" lIns="91425" rIns="91425" spcFirstLastPara="1" tIns="45700" wrap="square">
            <a:noAutofit/>
          </a:bodyPr>
          <a:lstStyle>
            <a:lvl1pPr algn="l" lvl="0" marR="0" rtl="0">
              <a:lnSpc>
                <a:spcPct val="90000"/>
              </a:lnSpc>
              <a:spcBef>
                <a:spcPts val="0"/>
              </a:spcBef>
              <a:spcAft>
                <a:spcPts val="0"/>
              </a:spcAft>
              <a:buClr>
                <a:schemeClr val="dk1"/>
              </a:buClr>
              <a:buSzPts val="4400"/>
              <a:buFont typeface="Calibri"/>
              <a:buNone/>
              <a:defRPr b="0" cap="none" sz="4400" i="0" strike="noStrike" u="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669" name="Google Shape;77;p11"/>
          <p:cNvSpPr txBox="1">
            <a:spLocks noGrp="1"/>
          </p:cNvSpPr>
          <p:nvPr>
            <p:ph type="body" idx="1"/>
          </p:nvPr>
        </p:nvSpPr>
        <p:spPr>
          <a:xfrm rot="5400000">
            <a:off x="3920331" y="-1256506"/>
            <a:ext cx="4351338" cy="10515600"/>
          </a:xfrm>
          <a:prstGeom prst="rect"/>
          <a:noFill/>
          <a:ln>
            <a:noFill/>
          </a:ln>
        </p:spPr>
        <p:txBody>
          <a:bodyPr anchor="t" anchorCtr="0" bIns="45700" lIns="91425" rIns="91425" spcFirstLastPara="1" tIns="45700" wrap="square">
            <a:noAutofit/>
          </a:bodyPr>
          <a:lstStyle>
            <a:lvl1pPr algn="l" indent="-406400" lvl="0" marL="457200" marR="0" rtl="0">
              <a:lnSpc>
                <a:spcPct val="90000"/>
              </a:lnSpc>
              <a:spcBef>
                <a:spcPts val="1000"/>
              </a:spcBef>
              <a:spcAft>
                <a:spcPts val="0"/>
              </a:spcAft>
              <a:buClr>
                <a:schemeClr val="dk1"/>
              </a:buClr>
              <a:buSzPts val="2800"/>
              <a:buFont typeface="Arial"/>
              <a:buChar char="•"/>
              <a:defRPr b="0" cap="none" sz="2800" i="0" strike="noStrike" u="none">
                <a:solidFill>
                  <a:schemeClr val="dk1"/>
                </a:solidFill>
                <a:latin typeface="Calibri"/>
                <a:ea typeface="Calibri"/>
                <a:cs typeface="Calibri"/>
                <a:sym typeface="Calibri"/>
              </a:defRPr>
            </a:lvl1pPr>
            <a:lvl2pPr algn="l" indent="-381000" lvl="1" marL="914400" marR="0" rtl="0">
              <a:lnSpc>
                <a:spcPct val="90000"/>
              </a:lnSpc>
              <a:spcBef>
                <a:spcPts val="500"/>
              </a:spcBef>
              <a:spcAft>
                <a:spcPts val="0"/>
              </a:spcAft>
              <a:buClr>
                <a:schemeClr val="dk1"/>
              </a:buClr>
              <a:buSzPts val="2400"/>
              <a:buFont typeface="Arial"/>
              <a:buChar char="•"/>
              <a:defRPr b="0" cap="none" sz="2400" i="0" strike="noStrike" u="none">
                <a:solidFill>
                  <a:schemeClr val="dk1"/>
                </a:solidFill>
                <a:latin typeface="Calibri"/>
                <a:ea typeface="Calibri"/>
                <a:cs typeface="Calibri"/>
                <a:sym typeface="Calibri"/>
              </a:defRPr>
            </a:lvl2pPr>
            <a:lvl3pPr algn="l" indent="-355600" lvl="2" marL="13716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3pPr>
            <a:lvl4pPr algn="l" indent="-342900" lvl="3" marL="1828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4pPr>
            <a:lvl5pPr algn="l" indent="-342900" lvl="4" marL="22860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5pPr>
            <a:lvl6pPr algn="l" indent="-342900" lvl="5" marL="27432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6pPr>
            <a:lvl7pPr algn="l" indent="-342900" lvl="6" marL="32004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7pPr>
            <a:lvl8pPr algn="l" indent="-342900" lvl="7" marL="36576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8pPr>
            <a:lvl9pPr algn="l" indent="-342900" lvl="8" marL="4114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9pPr>
          </a:lstStyle>
          <a:p/>
        </p:txBody>
      </p:sp>
      <p:sp>
        <p:nvSpPr>
          <p:cNvPr id="1048670" name="Google Shape;78;p11"/>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71" name="Google Shape;79;p11"/>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72" name="Google Shape;80;p11"/>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a:spcBef>
                <a:spcPts val="0"/>
              </a:spcBef>
              <a:buNone/>
            </a:lvl1pPr>
            <a:lvl2pPr algn="r" indent="0" lvl="1" marL="0">
              <a:spcBef>
                <a:spcPts val="0"/>
              </a:spcBef>
              <a:buNone/>
            </a:lvl2pPr>
            <a:lvl3pPr algn="r" indent="0" lvl="2" marL="0">
              <a:spcBef>
                <a:spcPts val="0"/>
              </a:spcBef>
              <a:buNone/>
            </a:lvl3pPr>
            <a:lvl4pPr algn="r" indent="0" lvl="3" marL="0">
              <a:spcBef>
                <a:spcPts val="0"/>
              </a:spcBef>
              <a:buNone/>
            </a:lvl4pPr>
            <a:lvl5pPr algn="r" indent="0" lvl="4" marL="0">
              <a:spcBef>
                <a:spcPts val="0"/>
              </a:spcBef>
              <a:buNone/>
            </a:lvl5pPr>
            <a:lvl6pPr algn="r" indent="0" lvl="5" marL="0">
              <a:spcBef>
                <a:spcPts val="0"/>
              </a:spcBef>
              <a:buNone/>
            </a:lvl6pPr>
            <a:lvl7pPr algn="r" indent="0" lvl="6" marL="0">
              <a:spcBef>
                <a:spcPts val="0"/>
              </a:spcBef>
              <a:buNone/>
            </a:lvl7pPr>
            <a:lvl8pPr algn="r" indent="0" lvl="7" marL="0">
              <a:spcBef>
                <a:spcPts val="0"/>
              </a:spcBef>
              <a:buNone/>
            </a:lvl8pPr>
            <a:lvl9pPr algn="r" indent="0" lvl="8" marL="0">
              <a:spcBef>
                <a:spcPts val="0"/>
              </a:spcBef>
              <a:buNone/>
            </a:lvl9pPr>
          </a:lstStyle>
          <a:p>
            <a:pPr algn="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62" name="Shape 81"/>
        <p:cNvGrpSpPr/>
        <p:nvPr/>
      </p:nvGrpSpPr>
      <p:grpSpPr>
        <a:xfrm>
          <a:off x="0" y="0"/>
          <a:ext cx="0" cy="0"/>
          <a:chOff x="0" y="0"/>
          <a:chExt cx="0" cy="0"/>
        </a:xfrm>
      </p:grpSpPr>
      <p:sp>
        <p:nvSpPr>
          <p:cNvPr id="1048657" name="Google Shape;82;p12"/>
          <p:cNvSpPr txBox="1">
            <a:spLocks noGrp="1"/>
          </p:cNvSpPr>
          <p:nvPr>
            <p:ph type="title"/>
          </p:nvPr>
        </p:nvSpPr>
        <p:spPr>
          <a:xfrm rot="5400000">
            <a:off x="7133431" y="1956594"/>
            <a:ext cx="5811838" cy="2628900"/>
          </a:xfrm>
          <a:prstGeom prst="rect"/>
          <a:noFill/>
          <a:ln>
            <a:noFill/>
          </a:ln>
        </p:spPr>
        <p:txBody>
          <a:bodyPr anchor="t" anchorCtr="0" bIns="45700" lIns="91425" rIns="91425" spcFirstLastPara="1" tIns="45700" wrap="square">
            <a:noAutofit/>
          </a:bodyPr>
          <a:lstStyle>
            <a:lvl1pPr algn="l" lvl="0" marR="0" rtl="0">
              <a:lnSpc>
                <a:spcPct val="90000"/>
              </a:lnSpc>
              <a:spcBef>
                <a:spcPts val="0"/>
              </a:spcBef>
              <a:spcAft>
                <a:spcPts val="0"/>
              </a:spcAft>
              <a:buClr>
                <a:schemeClr val="dk1"/>
              </a:buClr>
              <a:buSzPts val="4400"/>
              <a:buFont typeface="Calibri"/>
              <a:buNone/>
              <a:defRPr b="0" cap="none" sz="4400" i="0" strike="noStrike" u="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658" name="Google Shape;83;p12"/>
          <p:cNvSpPr txBox="1">
            <a:spLocks noGrp="1"/>
          </p:cNvSpPr>
          <p:nvPr>
            <p:ph type="body" idx="1"/>
          </p:nvPr>
        </p:nvSpPr>
        <p:spPr>
          <a:xfrm rot="5400000">
            <a:off x="1799431" y="-596106"/>
            <a:ext cx="5811838" cy="7734300"/>
          </a:xfrm>
          <a:prstGeom prst="rect"/>
          <a:noFill/>
          <a:ln>
            <a:noFill/>
          </a:ln>
        </p:spPr>
        <p:txBody>
          <a:bodyPr anchor="t" anchorCtr="0" bIns="45700" lIns="91425" rIns="91425" spcFirstLastPara="1" tIns="45700" wrap="square">
            <a:noAutofit/>
          </a:bodyPr>
          <a:lstStyle>
            <a:lvl1pPr algn="l" indent="-406400" lvl="0" marL="457200" marR="0" rtl="0">
              <a:lnSpc>
                <a:spcPct val="90000"/>
              </a:lnSpc>
              <a:spcBef>
                <a:spcPts val="1000"/>
              </a:spcBef>
              <a:spcAft>
                <a:spcPts val="0"/>
              </a:spcAft>
              <a:buClr>
                <a:schemeClr val="dk1"/>
              </a:buClr>
              <a:buSzPts val="2800"/>
              <a:buFont typeface="Arial"/>
              <a:buChar char="•"/>
              <a:defRPr b="0" cap="none" sz="2800" i="0" strike="noStrike" u="none">
                <a:solidFill>
                  <a:schemeClr val="dk1"/>
                </a:solidFill>
                <a:latin typeface="Calibri"/>
                <a:ea typeface="Calibri"/>
                <a:cs typeface="Calibri"/>
                <a:sym typeface="Calibri"/>
              </a:defRPr>
            </a:lvl1pPr>
            <a:lvl2pPr algn="l" indent="-381000" lvl="1" marL="914400" marR="0" rtl="0">
              <a:lnSpc>
                <a:spcPct val="90000"/>
              </a:lnSpc>
              <a:spcBef>
                <a:spcPts val="500"/>
              </a:spcBef>
              <a:spcAft>
                <a:spcPts val="0"/>
              </a:spcAft>
              <a:buClr>
                <a:schemeClr val="dk1"/>
              </a:buClr>
              <a:buSzPts val="2400"/>
              <a:buFont typeface="Arial"/>
              <a:buChar char="•"/>
              <a:defRPr b="0" cap="none" sz="2400" i="0" strike="noStrike" u="none">
                <a:solidFill>
                  <a:schemeClr val="dk1"/>
                </a:solidFill>
                <a:latin typeface="Calibri"/>
                <a:ea typeface="Calibri"/>
                <a:cs typeface="Calibri"/>
                <a:sym typeface="Calibri"/>
              </a:defRPr>
            </a:lvl2pPr>
            <a:lvl3pPr algn="l" indent="-355600" lvl="2" marL="13716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3pPr>
            <a:lvl4pPr algn="l" indent="-342900" lvl="3" marL="1828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4pPr>
            <a:lvl5pPr algn="l" indent="-342900" lvl="4" marL="22860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5pPr>
            <a:lvl6pPr algn="l" indent="-342900" lvl="5" marL="27432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6pPr>
            <a:lvl7pPr algn="l" indent="-342900" lvl="6" marL="32004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7pPr>
            <a:lvl8pPr algn="l" indent="-342900" lvl="7" marL="36576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8pPr>
            <a:lvl9pPr algn="l" indent="-342900" lvl="8" marL="4114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9pPr>
          </a:lstStyle>
          <a:p/>
        </p:txBody>
      </p:sp>
      <p:sp>
        <p:nvSpPr>
          <p:cNvPr id="1048659" name="Google Shape;84;p12"/>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60" name="Google Shape;85;p12"/>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61" name="Google Shape;86;p12"/>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a:spcBef>
                <a:spcPts val="0"/>
              </a:spcBef>
              <a:buNone/>
            </a:lvl1pPr>
            <a:lvl2pPr algn="r" indent="0" lvl="1" marL="0">
              <a:spcBef>
                <a:spcPts val="0"/>
              </a:spcBef>
              <a:buNone/>
            </a:lvl2pPr>
            <a:lvl3pPr algn="r" indent="0" lvl="2" marL="0">
              <a:spcBef>
                <a:spcPts val="0"/>
              </a:spcBef>
              <a:buNone/>
            </a:lvl3pPr>
            <a:lvl4pPr algn="r" indent="0" lvl="3" marL="0">
              <a:spcBef>
                <a:spcPts val="0"/>
              </a:spcBef>
              <a:buNone/>
            </a:lvl4pPr>
            <a:lvl5pPr algn="r" indent="0" lvl="4" marL="0">
              <a:spcBef>
                <a:spcPts val="0"/>
              </a:spcBef>
              <a:buNone/>
            </a:lvl5pPr>
            <a:lvl6pPr algn="r" indent="0" lvl="5" marL="0">
              <a:spcBef>
                <a:spcPts val="0"/>
              </a:spcBef>
              <a:buNone/>
            </a:lvl6pPr>
            <a:lvl7pPr algn="r" indent="0" lvl="6" marL="0">
              <a:spcBef>
                <a:spcPts val="0"/>
              </a:spcBef>
              <a:buNone/>
            </a:lvl7pPr>
            <a:lvl8pPr algn="r" indent="0" lvl="7" marL="0">
              <a:spcBef>
                <a:spcPts val="0"/>
              </a:spcBef>
              <a:buNone/>
            </a:lvl8pPr>
            <a:lvl9pPr algn="r" indent="0" lvl="8" marL="0">
              <a:spcBef>
                <a:spcPts val="0"/>
              </a:spcBef>
              <a:buNone/>
            </a:lvl9pPr>
          </a:lstStyle>
          <a:p>
            <a:pPr algn="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38" name="Shape 24"/>
        <p:cNvGrpSpPr/>
        <p:nvPr/>
      </p:nvGrpSpPr>
      <p:grpSpPr>
        <a:xfrm>
          <a:off x="0" y="0"/>
          <a:ext cx="0" cy="0"/>
          <a:chOff x="0" y="0"/>
          <a:chExt cx="0" cy="0"/>
        </a:xfrm>
      </p:grpSpPr>
      <p:sp>
        <p:nvSpPr>
          <p:cNvPr id="1048605" name="Google Shape;25;p3"/>
          <p:cNvSpPr txBox="1">
            <a:spLocks noGrp="1"/>
          </p:cNvSpPr>
          <p:nvPr>
            <p:ph type="title"/>
          </p:nvPr>
        </p:nvSpPr>
        <p:spPr>
          <a:xfrm>
            <a:off x="838200" y="365125"/>
            <a:ext cx="10515600" cy="1325563"/>
          </a:xfrm>
          <a:prstGeom prst="rect"/>
          <a:noFill/>
          <a:ln>
            <a:noFill/>
          </a:ln>
        </p:spPr>
        <p:txBody>
          <a:bodyPr anchor="t" anchorCtr="0" bIns="45700" lIns="91425" rIns="91425" spcFirstLastPara="1" tIns="45700" wrap="square">
            <a:noAutofit/>
          </a:bodyPr>
          <a:lstStyle>
            <a:lvl1pPr algn="l" lvl="0" marR="0" rtl="0">
              <a:lnSpc>
                <a:spcPct val="90000"/>
              </a:lnSpc>
              <a:spcBef>
                <a:spcPts val="0"/>
              </a:spcBef>
              <a:spcAft>
                <a:spcPts val="0"/>
              </a:spcAft>
              <a:buClr>
                <a:schemeClr val="dk1"/>
              </a:buClr>
              <a:buSzPts val="4400"/>
              <a:buFont typeface="Calibri"/>
              <a:buNone/>
              <a:defRPr b="0" cap="none" sz="4400" i="0" strike="noStrike" u="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606" name="Google Shape;26;p3"/>
          <p:cNvSpPr txBox="1">
            <a:spLocks noGrp="1"/>
          </p:cNvSpPr>
          <p:nvPr>
            <p:ph type="body" idx="1"/>
          </p:nvPr>
        </p:nvSpPr>
        <p:spPr>
          <a:xfrm>
            <a:off x="838200" y="1825625"/>
            <a:ext cx="10515600" cy="4351338"/>
          </a:xfrm>
          <a:prstGeom prst="rect"/>
          <a:noFill/>
          <a:ln>
            <a:noFill/>
          </a:ln>
        </p:spPr>
        <p:txBody>
          <a:bodyPr anchor="t" anchorCtr="0" bIns="45700" lIns="91425" rIns="91425" spcFirstLastPara="1" tIns="45700" wrap="square">
            <a:noAutofit/>
          </a:bodyPr>
          <a:lstStyle>
            <a:lvl1pPr algn="l" indent="-406400" lvl="0" marL="457200" marR="0" rtl="0">
              <a:lnSpc>
                <a:spcPct val="90000"/>
              </a:lnSpc>
              <a:spcBef>
                <a:spcPts val="1000"/>
              </a:spcBef>
              <a:spcAft>
                <a:spcPts val="0"/>
              </a:spcAft>
              <a:buClr>
                <a:schemeClr val="dk1"/>
              </a:buClr>
              <a:buSzPts val="2800"/>
              <a:buFont typeface="Arial"/>
              <a:buChar char="•"/>
              <a:defRPr b="0" cap="none" sz="2800" i="0" strike="noStrike" u="none">
                <a:solidFill>
                  <a:schemeClr val="dk1"/>
                </a:solidFill>
                <a:latin typeface="Calibri"/>
                <a:ea typeface="Calibri"/>
                <a:cs typeface="Calibri"/>
                <a:sym typeface="Calibri"/>
              </a:defRPr>
            </a:lvl1pPr>
            <a:lvl2pPr algn="l" indent="-381000" lvl="1" marL="914400" marR="0" rtl="0">
              <a:lnSpc>
                <a:spcPct val="90000"/>
              </a:lnSpc>
              <a:spcBef>
                <a:spcPts val="500"/>
              </a:spcBef>
              <a:spcAft>
                <a:spcPts val="0"/>
              </a:spcAft>
              <a:buClr>
                <a:schemeClr val="dk1"/>
              </a:buClr>
              <a:buSzPts val="2400"/>
              <a:buFont typeface="Arial"/>
              <a:buChar char="•"/>
              <a:defRPr b="0" cap="none" sz="2400" i="0" strike="noStrike" u="none">
                <a:solidFill>
                  <a:schemeClr val="dk1"/>
                </a:solidFill>
                <a:latin typeface="Calibri"/>
                <a:ea typeface="Calibri"/>
                <a:cs typeface="Calibri"/>
                <a:sym typeface="Calibri"/>
              </a:defRPr>
            </a:lvl2pPr>
            <a:lvl3pPr algn="l" indent="-355600" lvl="2" marL="13716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3pPr>
            <a:lvl4pPr algn="l" indent="-342900" lvl="3" marL="1828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4pPr>
            <a:lvl5pPr algn="l" indent="-342900" lvl="4" marL="22860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5pPr>
            <a:lvl6pPr algn="l" indent="-342900" lvl="5" marL="27432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6pPr>
            <a:lvl7pPr algn="l" indent="-342900" lvl="6" marL="32004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7pPr>
            <a:lvl8pPr algn="l" indent="-342900" lvl="7" marL="36576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8pPr>
            <a:lvl9pPr algn="l" indent="-342900" lvl="8" marL="4114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9pPr>
          </a:lstStyle>
          <a:p/>
        </p:txBody>
      </p:sp>
      <p:sp>
        <p:nvSpPr>
          <p:cNvPr id="1048607" name="Google Shape;27;p3"/>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08" name="Google Shape;28;p3"/>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09" name="Google Shape;29;p3"/>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a:spcBef>
                <a:spcPts val="0"/>
              </a:spcBef>
              <a:buNone/>
            </a:lvl1pPr>
            <a:lvl2pPr algn="r" indent="0" lvl="1" marL="0">
              <a:spcBef>
                <a:spcPts val="0"/>
              </a:spcBef>
              <a:buNone/>
            </a:lvl2pPr>
            <a:lvl3pPr algn="r" indent="0" lvl="2" marL="0">
              <a:spcBef>
                <a:spcPts val="0"/>
              </a:spcBef>
              <a:buNone/>
            </a:lvl3pPr>
            <a:lvl4pPr algn="r" indent="0" lvl="3" marL="0">
              <a:spcBef>
                <a:spcPts val="0"/>
              </a:spcBef>
              <a:buNone/>
            </a:lvl4pPr>
            <a:lvl5pPr algn="r" indent="0" lvl="4" marL="0">
              <a:spcBef>
                <a:spcPts val="0"/>
              </a:spcBef>
              <a:buNone/>
            </a:lvl5pPr>
            <a:lvl6pPr algn="r" indent="0" lvl="5" marL="0">
              <a:spcBef>
                <a:spcPts val="0"/>
              </a:spcBef>
              <a:buNone/>
            </a:lvl6pPr>
            <a:lvl7pPr algn="r" indent="0" lvl="6" marL="0">
              <a:spcBef>
                <a:spcPts val="0"/>
              </a:spcBef>
              <a:buNone/>
            </a:lvl7pPr>
            <a:lvl8pPr algn="r" indent="0" lvl="7" marL="0">
              <a:spcBef>
                <a:spcPts val="0"/>
              </a:spcBef>
              <a:buNone/>
            </a:lvl8pPr>
            <a:lvl9pPr algn="r" indent="0" lvl="8" marL="0">
              <a:spcBef>
                <a:spcPts val="0"/>
              </a:spcBef>
              <a:buNone/>
            </a:lvl9pPr>
          </a:lstStyle>
          <a:p>
            <a:pPr algn="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57" name="Shape 30"/>
        <p:cNvGrpSpPr/>
        <p:nvPr/>
      </p:nvGrpSpPr>
      <p:grpSpPr>
        <a:xfrm>
          <a:off x="0" y="0"/>
          <a:ext cx="0" cy="0"/>
          <a:chOff x="0" y="0"/>
          <a:chExt cx="0" cy="0"/>
        </a:xfrm>
      </p:grpSpPr>
      <p:sp>
        <p:nvSpPr>
          <p:cNvPr id="1048641" name="Google Shape;31;p4"/>
          <p:cNvSpPr txBox="1">
            <a:spLocks noGrp="1"/>
          </p:cNvSpPr>
          <p:nvPr>
            <p:ph type="title"/>
          </p:nvPr>
        </p:nvSpPr>
        <p:spPr>
          <a:xfrm>
            <a:off x="838200" y="365125"/>
            <a:ext cx="10515600" cy="1325563"/>
          </a:xfrm>
          <a:prstGeom prst="rect"/>
          <a:noFill/>
          <a:ln>
            <a:noFill/>
          </a:ln>
        </p:spPr>
        <p:txBody>
          <a:bodyPr anchor="t" anchorCtr="0" bIns="45700" lIns="91425" rIns="91425" spcFirstLastPara="1" tIns="45700" wrap="square">
            <a:noAutofit/>
          </a:bodyPr>
          <a:lstStyle>
            <a:lvl1pPr algn="l" lvl="0" marR="0" rtl="0">
              <a:lnSpc>
                <a:spcPct val="90000"/>
              </a:lnSpc>
              <a:spcBef>
                <a:spcPts val="0"/>
              </a:spcBef>
              <a:spcAft>
                <a:spcPts val="0"/>
              </a:spcAft>
              <a:buClr>
                <a:schemeClr val="dk1"/>
              </a:buClr>
              <a:buSzPts val="4400"/>
              <a:buFont typeface="Calibri"/>
              <a:buNone/>
              <a:defRPr b="0" cap="none" sz="4400" i="0" strike="noStrike" u="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642" name="Google Shape;32;p4"/>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43" name="Google Shape;33;p4"/>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44" name="Google Shape;34;p4"/>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a:spcBef>
                <a:spcPts val="0"/>
              </a:spcBef>
              <a:buNone/>
            </a:lvl1pPr>
            <a:lvl2pPr algn="r" indent="0" lvl="1" marL="0">
              <a:spcBef>
                <a:spcPts val="0"/>
              </a:spcBef>
              <a:buNone/>
            </a:lvl2pPr>
            <a:lvl3pPr algn="r" indent="0" lvl="2" marL="0">
              <a:spcBef>
                <a:spcPts val="0"/>
              </a:spcBef>
              <a:buNone/>
            </a:lvl3pPr>
            <a:lvl4pPr algn="r" indent="0" lvl="3" marL="0">
              <a:spcBef>
                <a:spcPts val="0"/>
              </a:spcBef>
              <a:buNone/>
            </a:lvl4pPr>
            <a:lvl5pPr algn="r" indent="0" lvl="4" marL="0">
              <a:spcBef>
                <a:spcPts val="0"/>
              </a:spcBef>
              <a:buNone/>
            </a:lvl5pPr>
            <a:lvl6pPr algn="r" indent="0" lvl="5" marL="0">
              <a:spcBef>
                <a:spcPts val="0"/>
              </a:spcBef>
              <a:buNone/>
            </a:lvl6pPr>
            <a:lvl7pPr algn="r" indent="0" lvl="6" marL="0">
              <a:spcBef>
                <a:spcPts val="0"/>
              </a:spcBef>
              <a:buNone/>
            </a:lvl7pPr>
            <a:lvl8pPr algn="r" indent="0" lvl="7" marL="0">
              <a:spcBef>
                <a:spcPts val="0"/>
              </a:spcBef>
              <a:buNone/>
            </a:lvl8pPr>
            <a:lvl9pPr algn="r" indent="0" lvl="8" marL="0">
              <a:spcBef>
                <a:spcPts val="0"/>
              </a:spcBef>
              <a:buNone/>
            </a:lvl9pPr>
          </a:lstStyle>
          <a:p>
            <a:pPr algn="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65" name="Shape 35"/>
        <p:cNvGrpSpPr/>
        <p:nvPr/>
      </p:nvGrpSpPr>
      <p:grpSpPr>
        <a:xfrm>
          <a:off x="0" y="0"/>
          <a:ext cx="0" cy="0"/>
          <a:chOff x="0" y="0"/>
          <a:chExt cx="0" cy="0"/>
        </a:xfrm>
      </p:grpSpPr>
      <p:sp>
        <p:nvSpPr>
          <p:cNvPr id="1048673" name="Google Shape;36;p5"/>
          <p:cNvSpPr txBox="1">
            <a:spLocks noGrp="1"/>
          </p:cNvSpPr>
          <p:nvPr>
            <p:ph type="title"/>
          </p:nvPr>
        </p:nvSpPr>
        <p:spPr>
          <a:xfrm>
            <a:off x="831850" y="1709738"/>
            <a:ext cx="10515600" cy="2852737"/>
          </a:xfrm>
          <a:prstGeom prst="rect"/>
          <a:noFill/>
          <a:ln>
            <a:noFill/>
          </a:ln>
        </p:spPr>
        <p:txBody>
          <a:bodyPr anchor="b" anchorCtr="0" bIns="45700" lIns="91425" rIns="91425" spcFirstLastPara="1" tIns="45700" wrap="square">
            <a:noAutofit/>
          </a:bodyPr>
          <a:lstStyle>
            <a:lvl1pPr algn="l" lvl="0" marR="0" rtl="0">
              <a:lnSpc>
                <a:spcPct val="90000"/>
              </a:lnSpc>
              <a:spcBef>
                <a:spcPts val="0"/>
              </a:spcBef>
              <a:spcAft>
                <a:spcPts val="0"/>
              </a:spcAft>
              <a:buClr>
                <a:schemeClr val="dk1"/>
              </a:buClr>
              <a:buSzPts val="6000"/>
              <a:buFont typeface="Calibri"/>
              <a:buNone/>
              <a:defRPr b="0" cap="none" sz="6000" i="0" strike="noStrike" u="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674" name="Google Shape;37;p5"/>
          <p:cNvSpPr txBox="1">
            <a:spLocks noGrp="1"/>
          </p:cNvSpPr>
          <p:nvPr>
            <p:ph type="body" idx="1"/>
          </p:nvPr>
        </p:nvSpPr>
        <p:spPr>
          <a:xfrm>
            <a:off x="831850" y="4589463"/>
            <a:ext cx="10515600" cy="1500187"/>
          </a:xfrm>
          <a:prstGeom prst="rect"/>
          <a:noFill/>
          <a:ln>
            <a:noFill/>
          </a:ln>
        </p:spPr>
        <p:txBody>
          <a:bodyPr anchor="t" anchorCtr="0" bIns="45700" lIns="91425" rIns="91425" spcFirstLastPara="1" tIns="45700" wrap="square">
            <a:noAutofit/>
          </a:bodyPr>
          <a:lstStyle>
            <a:lvl1pPr algn="l" indent="-228600" lvl="0" marL="457200" marR="0" rtl="0">
              <a:lnSpc>
                <a:spcPct val="90000"/>
              </a:lnSpc>
              <a:spcBef>
                <a:spcPts val="1000"/>
              </a:spcBef>
              <a:spcAft>
                <a:spcPts val="0"/>
              </a:spcAft>
              <a:buClr>
                <a:srgbClr val="888888"/>
              </a:buClr>
              <a:buSzPts val="2400"/>
              <a:buFont typeface="Arial"/>
              <a:buNone/>
              <a:defRPr b="0" cap="none" sz="2400" i="0" strike="noStrike" u="none">
                <a:solidFill>
                  <a:srgbClr val="888888"/>
                </a:solidFill>
                <a:latin typeface="Calibri"/>
                <a:ea typeface="Calibri"/>
                <a:cs typeface="Calibri"/>
                <a:sym typeface="Calibri"/>
              </a:defRPr>
            </a:lvl1pPr>
            <a:lvl2pPr algn="l" indent="-228600" lvl="1" marL="914400" marR="0" rtl="0">
              <a:lnSpc>
                <a:spcPct val="90000"/>
              </a:lnSpc>
              <a:spcBef>
                <a:spcPts val="500"/>
              </a:spcBef>
              <a:spcAft>
                <a:spcPts val="0"/>
              </a:spcAft>
              <a:buClr>
                <a:srgbClr val="888888"/>
              </a:buClr>
              <a:buSzPts val="2000"/>
              <a:buFont typeface="Arial"/>
              <a:buNone/>
              <a:defRPr b="0" cap="none" sz="2000" i="0" strike="noStrike" u="none">
                <a:solidFill>
                  <a:srgbClr val="888888"/>
                </a:solidFill>
                <a:latin typeface="Calibri"/>
                <a:ea typeface="Calibri"/>
                <a:cs typeface="Calibri"/>
                <a:sym typeface="Calibri"/>
              </a:defRPr>
            </a:lvl2pPr>
            <a:lvl3pPr algn="l" indent="-228600" lvl="2" marL="1371600" marR="0" rtl="0">
              <a:lnSpc>
                <a:spcPct val="90000"/>
              </a:lnSpc>
              <a:spcBef>
                <a:spcPts val="500"/>
              </a:spcBef>
              <a:spcAft>
                <a:spcPts val="0"/>
              </a:spcAft>
              <a:buClr>
                <a:srgbClr val="888888"/>
              </a:buClr>
              <a:buSzPts val="1800"/>
              <a:buFont typeface="Arial"/>
              <a:buNone/>
              <a:defRPr b="0" cap="none" sz="1800" i="0" strike="noStrike" u="none">
                <a:solidFill>
                  <a:srgbClr val="888888"/>
                </a:solidFill>
                <a:latin typeface="Calibri"/>
                <a:ea typeface="Calibri"/>
                <a:cs typeface="Calibri"/>
                <a:sym typeface="Calibri"/>
              </a:defRPr>
            </a:lvl3pPr>
            <a:lvl4pPr algn="l" indent="-228600" lvl="3" marL="1828800" marR="0" rtl="0">
              <a:lnSpc>
                <a:spcPct val="90000"/>
              </a:lnSpc>
              <a:spcBef>
                <a:spcPts val="500"/>
              </a:spcBef>
              <a:spcAft>
                <a:spcPts val="0"/>
              </a:spcAft>
              <a:buClr>
                <a:srgbClr val="888888"/>
              </a:buClr>
              <a:buSzPts val="1600"/>
              <a:buFont typeface="Arial"/>
              <a:buNone/>
              <a:defRPr b="0" cap="none" sz="1600" i="0" strike="noStrike" u="none">
                <a:solidFill>
                  <a:srgbClr val="888888"/>
                </a:solidFill>
                <a:latin typeface="Calibri"/>
                <a:ea typeface="Calibri"/>
                <a:cs typeface="Calibri"/>
                <a:sym typeface="Calibri"/>
              </a:defRPr>
            </a:lvl4pPr>
            <a:lvl5pPr algn="l" indent="-228600" lvl="4" marL="2286000" marR="0" rtl="0">
              <a:lnSpc>
                <a:spcPct val="90000"/>
              </a:lnSpc>
              <a:spcBef>
                <a:spcPts val="500"/>
              </a:spcBef>
              <a:spcAft>
                <a:spcPts val="0"/>
              </a:spcAft>
              <a:buClr>
                <a:srgbClr val="888888"/>
              </a:buClr>
              <a:buSzPts val="1600"/>
              <a:buFont typeface="Arial"/>
              <a:buNone/>
              <a:defRPr b="0" cap="none" sz="1600" i="0" strike="noStrike" u="none">
                <a:solidFill>
                  <a:srgbClr val="888888"/>
                </a:solidFill>
                <a:latin typeface="Calibri"/>
                <a:ea typeface="Calibri"/>
                <a:cs typeface="Calibri"/>
                <a:sym typeface="Calibri"/>
              </a:defRPr>
            </a:lvl5pPr>
            <a:lvl6pPr algn="l" indent="-228600" lvl="5" marL="2743200" marR="0" rtl="0">
              <a:lnSpc>
                <a:spcPct val="90000"/>
              </a:lnSpc>
              <a:spcBef>
                <a:spcPts val="500"/>
              </a:spcBef>
              <a:spcAft>
                <a:spcPts val="0"/>
              </a:spcAft>
              <a:buClr>
                <a:srgbClr val="888888"/>
              </a:buClr>
              <a:buSzPts val="1600"/>
              <a:buFont typeface="Arial"/>
              <a:buNone/>
              <a:defRPr b="0" cap="none" sz="1600" i="0" strike="noStrike" u="none">
                <a:solidFill>
                  <a:srgbClr val="888888"/>
                </a:solidFill>
                <a:latin typeface="Calibri"/>
                <a:ea typeface="Calibri"/>
                <a:cs typeface="Calibri"/>
                <a:sym typeface="Calibri"/>
              </a:defRPr>
            </a:lvl6pPr>
            <a:lvl7pPr algn="l" indent="-228600" lvl="6" marL="3200400" marR="0" rtl="0">
              <a:lnSpc>
                <a:spcPct val="90000"/>
              </a:lnSpc>
              <a:spcBef>
                <a:spcPts val="500"/>
              </a:spcBef>
              <a:spcAft>
                <a:spcPts val="0"/>
              </a:spcAft>
              <a:buClr>
                <a:srgbClr val="888888"/>
              </a:buClr>
              <a:buSzPts val="1600"/>
              <a:buFont typeface="Arial"/>
              <a:buNone/>
              <a:defRPr b="0" cap="none" sz="1600" i="0" strike="noStrike" u="none">
                <a:solidFill>
                  <a:srgbClr val="888888"/>
                </a:solidFill>
                <a:latin typeface="Calibri"/>
                <a:ea typeface="Calibri"/>
                <a:cs typeface="Calibri"/>
                <a:sym typeface="Calibri"/>
              </a:defRPr>
            </a:lvl7pPr>
            <a:lvl8pPr algn="l" indent="-228600" lvl="7" marL="3657600" marR="0" rtl="0">
              <a:lnSpc>
                <a:spcPct val="90000"/>
              </a:lnSpc>
              <a:spcBef>
                <a:spcPts val="500"/>
              </a:spcBef>
              <a:spcAft>
                <a:spcPts val="0"/>
              </a:spcAft>
              <a:buClr>
                <a:srgbClr val="888888"/>
              </a:buClr>
              <a:buSzPts val="1600"/>
              <a:buFont typeface="Arial"/>
              <a:buNone/>
              <a:defRPr b="0" cap="none" sz="1600" i="0" strike="noStrike" u="none">
                <a:solidFill>
                  <a:srgbClr val="888888"/>
                </a:solidFill>
                <a:latin typeface="Calibri"/>
                <a:ea typeface="Calibri"/>
                <a:cs typeface="Calibri"/>
                <a:sym typeface="Calibri"/>
              </a:defRPr>
            </a:lvl8pPr>
            <a:lvl9pPr algn="l" indent="-228600" lvl="8" marL="4114800" marR="0" rtl="0">
              <a:lnSpc>
                <a:spcPct val="90000"/>
              </a:lnSpc>
              <a:spcBef>
                <a:spcPts val="500"/>
              </a:spcBef>
              <a:spcAft>
                <a:spcPts val="0"/>
              </a:spcAft>
              <a:buClr>
                <a:srgbClr val="888888"/>
              </a:buClr>
              <a:buSzPts val="1600"/>
              <a:buFont typeface="Arial"/>
              <a:buNone/>
              <a:defRPr b="0" cap="none" sz="1600" i="0" strike="noStrike" u="none">
                <a:solidFill>
                  <a:srgbClr val="888888"/>
                </a:solidFill>
                <a:latin typeface="Calibri"/>
                <a:ea typeface="Calibri"/>
                <a:cs typeface="Calibri"/>
                <a:sym typeface="Calibri"/>
              </a:defRPr>
            </a:lvl9pPr>
          </a:lstStyle>
          <a:p/>
        </p:txBody>
      </p:sp>
      <p:sp>
        <p:nvSpPr>
          <p:cNvPr id="1048675" name="Google Shape;38;p5"/>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76" name="Google Shape;39;p5"/>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77" name="Google Shape;40;p5"/>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a:spcBef>
                <a:spcPts val="0"/>
              </a:spcBef>
              <a:buNone/>
            </a:lvl1pPr>
            <a:lvl2pPr algn="r" indent="0" lvl="1" marL="0">
              <a:spcBef>
                <a:spcPts val="0"/>
              </a:spcBef>
              <a:buNone/>
            </a:lvl2pPr>
            <a:lvl3pPr algn="r" indent="0" lvl="2" marL="0">
              <a:spcBef>
                <a:spcPts val="0"/>
              </a:spcBef>
              <a:buNone/>
            </a:lvl3pPr>
            <a:lvl4pPr algn="r" indent="0" lvl="3" marL="0">
              <a:spcBef>
                <a:spcPts val="0"/>
              </a:spcBef>
              <a:buNone/>
            </a:lvl4pPr>
            <a:lvl5pPr algn="r" indent="0" lvl="4" marL="0">
              <a:spcBef>
                <a:spcPts val="0"/>
              </a:spcBef>
              <a:buNone/>
            </a:lvl5pPr>
            <a:lvl6pPr algn="r" indent="0" lvl="5" marL="0">
              <a:spcBef>
                <a:spcPts val="0"/>
              </a:spcBef>
              <a:buNone/>
            </a:lvl6pPr>
            <a:lvl7pPr algn="r" indent="0" lvl="6" marL="0">
              <a:spcBef>
                <a:spcPts val="0"/>
              </a:spcBef>
              <a:buNone/>
            </a:lvl7pPr>
            <a:lvl8pPr algn="r" indent="0" lvl="7" marL="0">
              <a:spcBef>
                <a:spcPts val="0"/>
              </a:spcBef>
              <a:buNone/>
            </a:lvl8pPr>
            <a:lvl9pPr algn="r" indent="0" lvl="8" marL="0">
              <a:spcBef>
                <a:spcPts val="0"/>
              </a:spcBef>
              <a:buNone/>
            </a:lvl9pPr>
          </a:lstStyle>
          <a:p>
            <a:pPr algn="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66" name="Shape 41"/>
        <p:cNvGrpSpPr/>
        <p:nvPr/>
      </p:nvGrpSpPr>
      <p:grpSpPr>
        <a:xfrm>
          <a:off x="0" y="0"/>
          <a:ext cx="0" cy="0"/>
          <a:chOff x="0" y="0"/>
          <a:chExt cx="0" cy="0"/>
        </a:xfrm>
      </p:grpSpPr>
      <p:sp>
        <p:nvSpPr>
          <p:cNvPr id="1048678" name="Google Shape;42;p6"/>
          <p:cNvSpPr txBox="1">
            <a:spLocks noGrp="1"/>
          </p:cNvSpPr>
          <p:nvPr>
            <p:ph type="title"/>
          </p:nvPr>
        </p:nvSpPr>
        <p:spPr>
          <a:xfrm>
            <a:off x="838200" y="365125"/>
            <a:ext cx="10515600" cy="1325563"/>
          </a:xfrm>
          <a:prstGeom prst="rect"/>
          <a:noFill/>
          <a:ln>
            <a:noFill/>
          </a:ln>
        </p:spPr>
        <p:txBody>
          <a:bodyPr anchor="t" anchorCtr="0" bIns="45700" lIns="91425" rIns="91425" spcFirstLastPara="1" tIns="45700" wrap="square">
            <a:noAutofit/>
          </a:bodyPr>
          <a:lstStyle>
            <a:lvl1pPr algn="l" lvl="0" marR="0" rtl="0">
              <a:lnSpc>
                <a:spcPct val="90000"/>
              </a:lnSpc>
              <a:spcBef>
                <a:spcPts val="0"/>
              </a:spcBef>
              <a:spcAft>
                <a:spcPts val="0"/>
              </a:spcAft>
              <a:buClr>
                <a:schemeClr val="dk1"/>
              </a:buClr>
              <a:buSzPts val="4400"/>
              <a:buFont typeface="Calibri"/>
              <a:buNone/>
              <a:defRPr b="0" cap="none" sz="4400" i="0" strike="noStrike" u="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679" name="Google Shape;43;p6"/>
          <p:cNvSpPr txBox="1">
            <a:spLocks noGrp="1"/>
          </p:cNvSpPr>
          <p:nvPr>
            <p:ph type="body" idx="1"/>
          </p:nvPr>
        </p:nvSpPr>
        <p:spPr>
          <a:xfrm>
            <a:off x="838200" y="1825625"/>
            <a:ext cx="5181600" cy="4351338"/>
          </a:xfrm>
          <a:prstGeom prst="rect"/>
          <a:noFill/>
          <a:ln>
            <a:noFill/>
          </a:ln>
        </p:spPr>
        <p:txBody>
          <a:bodyPr anchor="t" anchorCtr="0" bIns="45700" lIns="91425" rIns="91425" spcFirstLastPara="1" tIns="45700" wrap="square">
            <a:noAutofit/>
          </a:bodyPr>
          <a:lstStyle>
            <a:lvl1pPr algn="l" indent="-406400" lvl="0" marL="457200" marR="0" rtl="0">
              <a:lnSpc>
                <a:spcPct val="90000"/>
              </a:lnSpc>
              <a:spcBef>
                <a:spcPts val="1000"/>
              </a:spcBef>
              <a:spcAft>
                <a:spcPts val="0"/>
              </a:spcAft>
              <a:buClr>
                <a:schemeClr val="dk1"/>
              </a:buClr>
              <a:buSzPts val="2800"/>
              <a:buFont typeface="Arial"/>
              <a:buChar char="•"/>
              <a:defRPr b="0" cap="none" sz="2800" i="0" strike="noStrike" u="none">
                <a:solidFill>
                  <a:schemeClr val="dk1"/>
                </a:solidFill>
                <a:latin typeface="Calibri"/>
                <a:ea typeface="Calibri"/>
                <a:cs typeface="Calibri"/>
                <a:sym typeface="Calibri"/>
              </a:defRPr>
            </a:lvl1pPr>
            <a:lvl2pPr algn="l" indent="-381000" lvl="1" marL="914400" marR="0" rtl="0">
              <a:lnSpc>
                <a:spcPct val="90000"/>
              </a:lnSpc>
              <a:spcBef>
                <a:spcPts val="500"/>
              </a:spcBef>
              <a:spcAft>
                <a:spcPts val="0"/>
              </a:spcAft>
              <a:buClr>
                <a:schemeClr val="dk1"/>
              </a:buClr>
              <a:buSzPts val="2400"/>
              <a:buFont typeface="Arial"/>
              <a:buChar char="•"/>
              <a:defRPr b="0" cap="none" sz="2400" i="0" strike="noStrike" u="none">
                <a:solidFill>
                  <a:schemeClr val="dk1"/>
                </a:solidFill>
                <a:latin typeface="Calibri"/>
                <a:ea typeface="Calibri"/>
                <a:cs typeface="Calibri"/>
                <a:sym typeface="Calibri"/>
              </a:defRPr>
            </a:lvl2pPr>
            <a:lvl3pPr algn="l" indent="-355600" lvl="2" marL="13716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3pPr>
            <a:lvl4pPr algn="l" indent="-342900" lvl="3" marL="1828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4pPr>
            <a:lvl5pPr algn="l" indent="-342900" lvl="4" marL="22860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5pPr>
            <a:lvl6pPr algn="l" indent="-342900" lvl="5" marL="27432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6pPr>
            <a:lvl7pPr algn="l" indent="-342900" lvl="6" marL="32004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7pPr>
            <a:lvl8pPr algn="l" indent="-342900" lvl="7" marL="36576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8pPr>
            <a:lvl9pPr algn="l" indent="-342900" lvl="8" marL="4114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9pPr>
          </a:lstStyle>
          <a:p/>
        </p:txBody>
      </p:sp>
      <p:sp>
        <p:nvSpPr>
          <p:cNvPr id="1048680" name="Google Shape;44;p6"/>
          <p:cNvSpPr txBox="1">
            <a:spLocks noGrp="1"/>
          </p:cNvSpPr>
          <p:nvPr>
            <p:ph type="body" idx="2"/>
          </p:nvPr>
        </p:nvSpPr>
        <p:spPr>
          <a:xfrm>
            <a:off x="6172200" y="1825625"/>
            <a:ext cx="5181600" cy="4351338"/>
          </a:xfrm>
          <a:prstGeom prst="rect"/>
          <a:noFill/>
          <a:ln>
            <a:noFill/>
          </a:ln>
        </p:spPr>
        <p:txBody>
          <a:bodyPr anchor="t" anchorCtr="0" bIns="45700" lIns="91425" rIns="91425" spcFirstLastPara="1" tIns="45700" wrap="square">
            <a:noAutofit/>
          </a:bodyPr>
          <a:lstStyle>
            <a:lvl1pPr algn="l" indent="-406400" lvl="0" marL="457200" marR="0" rtl="0">
              <a:lnSpc>
                <a:spcPct val="90000"/>
              </a:lnSpc>
              <a:spcBef>
                <a:spcPts val="1000"/>
              </a:spcBef>
              <a:spcAft>
                <a:spcPts val="0"/>
              </a:spcAft>
              <a:buClr>
                <a:schemeClr val="dk1"/>
              </a:buClr>
              <a:buSzPts val="2800"/>
              <a:buFont typeface="Arial"/>
              <a:buChar char="•"/>
              <a:defRPr b="0" cap="none" sz="2800" i="0" strike="noStrike" u="none">
                <a:solidFill>
                  <a:schemeClr val="dk1"/>
                </a:solidFill>
                <a:latin typeface="Calibri"/>
                <a:ea typeface="Calibri"/>
                <a:cs typeface="Calibri"/>
                <a:sym typeface="Calibri"/>
              </a:defRPr>
            </a:lvl1pPr>
            <a:lvl2pPr algn="l" indent="-381000" lvl="1" marL="914400" marR="0" rtl="0">
              <a:lnSpc>
                <a:spcPct val="90000"/>
              </a:lnSpc>
              <a:spcBef>
                <a:spcPts val="500"/>
              </a:spcBef>
              <a:spcAft>
                <a:spcPts val="0"/>
              </a:spcAft>
              <a:buClr>
                <a:schemeClr val="dk1"/>
              </a:buClr>
              <a:buSzPts val="2400"/>
              <a:buFont typeface="Arial"/>
              <a:buChar char="•"/>
              <a:defRPr b="0" cap="none" sz="2400" i="0" strike="noStrike" u="none">
                <a:solidFill>
                  <a:schemeClr val="dk1"/>
                </a:solidFill>
                <a:latin typeface="Calibri"/>
                <a:ea typeface="Calibri"/>
                <a:cs typeface="Calibri"/>
                <a:sym typeface="Calibri"/>
              </a:defRPr>
            </a:lvl2pPr>
            <a:lvl3pPr algn="l" indent="-355600" lvl="2" marL="13716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3pPr>
            <a:lvl4pPr algn="l" indent="-342900" lvl="3" marL="1828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4pPr>
            <a:lvl5pPr algn="l" indent="-342900" lvl="4" marL="22860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5pPr>
            <a:lvl6pPr algn="l" indent="-342900" lvl="5" marL="27432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6pPr>
            <a:lvl7pPr algn="l" indent="-342900" lvl="6" marL="32004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7pPr>
            <a:lvl8pPr algn="l" indent="-342900" lvl="7" marL="36576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8pPr>
            <a:lvl9pPr algn="l" indent="-342900" lvl="8" marL="4114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9pPr>
          </a:lstStyle>
          <a:p/>
        </p:txBody>
      </p:sp>
      <p:sp>
        <p:nvSpPr>
          <p:cNvPr id="1048681" name="Google Shape;45;p6"/>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82" name="Google Shape;46;p6"/>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83" name="Google Shape;47;p6"/>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a:spcBef>
                <a:spcPts val="0"/>
              </a:spcBef>
              <a:buNone/>
            </a:lvl1pPr>
            <a:lvl2pPr algn="r" indent="0" lvl="1" marL="0">
              <a:spcBef>
                <a:spcPts val="0"/>
              </a:spcBef>
              <a:buNone/>
            </a:lvl2pPr>
            <a:lvl3pPr algn="r" indent="0" lvl="2" marL="0">
              <a:spcBef>
                <a:spcPts val="0"/>
              </a:spcBef>
              <a:buNone/>
            </a:lvl3pPr>
            <a:lvl4pPr algn="r" indent="0" lvl="3" marL="0">
              <a:spcBef>
                <a:spcPts val="0"/>
              </a:spcBef>
              <a:buNone/>
            </a:lvl4pPr>
            <a:lvl5pPr algn="r" indent="0" lvl="4" marL="0">
              <a:spcBef>
                <a:spcPts val="0"/>
              </a:spcBef>
              <a:buNone/>
            </a:lvl5pPr>
            <a:lvl6pPr algn="r" indent="0" lvl="5" marL="0">
              <a:spcBef>
                <a:spcPts val="0"/>
              </a:spcBef>
              <a:buNone/>
            </a:lvl6pPr>
            <a:lvl7pPr algn="r" indent="0" lvl="6" marL="0">
              <a:spcBef>
                <a:spcPts val="0"/>
              </a:spcBef>
              <a:buNone/>
            </a:lvl7pPr>
            <a:lvl8pPr algn="r" indent="0" lvl="7" marL="0">
              <a:spcBef>
                <a:spcPts val="0"/>
              </a:spcBef>
              <a:buNone/>
            </a:lvl8pPr>
            <a:lvl9pPr algn="r" indent="0" lvl="8" marL="0">
              <a:spcBef>
                <a:spcPts val="0"/>
              </a:spcBef>
              <a:buNone/>
            </a:lvl9pPr>
          </a:lstStyle>
          <a:p>
            <a:pPr algn="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61" name="Shape 48"/>
        <p:cNvGrpSpPr/>
        <p:nvPr/>
      </p:nvGrpSpPr>
      <p:grpSpPr>
        <a:xfrm>
          <a:off x="0" y="0"/>
          <a:ext cx="0" cy="0"/>
          <a:chOff x="0" y="0"/>
          <a:chExt cx="0" cy="0"/>
        </a:xfrm>
      </p:grpSpPr>
      <p:sp>
        <p:nvSpPr>
          <p:cNvPr id="1048649" name="Google Shape;49;p7"/>
          <p:cNvSpPr txBox="1">
            <a:spLocks noGrp="1"/>
          </p:cNvSpPr>
          <p:nvPr>
            <p:ph type="title"/>
          </p:nvPr>
        </p:nvSpPr>
        <p:spPr>
          <a:xfrm>
            <a:off x="839788" y="365125"/>
            <a:ext cx="10515600" cy="1325563"/>
          </a:xfrm>
          <a:prstGeom prst="rect"/>
          <a:noFill/>
          <a:ln>
            <a:noFill/>
          </a:ln>
        </p:spPr>
        <p:txBody>
          <a:bodyPr anchor="t" anchorCtr="0" bIns="45700" lIns="91425" rIns="91425" spcFirstLastPara="1" tIns="45700" wrap="square">
            <a:noAutofit/>
          </a:bodyPr>
          <a:lstStyle>
            <a:lvl1pPr algn="l" lvl="0" marR="0" rtl="0">
              <a:lnSpc>
                <a:spcPct val="90000"/>
              </a:lnSpc>
              <a:spcBef>
                <a:spcPts val="0"/>
              </a:spcBef>
              <a:spcAft>
                <a:spcPts val="0"/>
              </a:spcAft>
              <a:buClr>
                <a:schemeClr val="dk1"/>
              </a:buClr>
              <a:buSzPts val="4400"/>
              <a:buFont typeface="Calibri"/>
              <a:buNone/>
              <a:defRPr b="0" cap="none" sz="4400" i="0" strike="noStrike" u="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650" name="Google Shape;50;p7"/>
          <p:cNvSpPr txBox="1">
            <a:spLocks noGrp="1"/>
          </p:cNvSpPr>
          <p:nvPr>
            <p:ph type="body" idx="1"/>
          </p:nvPr>
        </p:nvSpPr>
        <p:spPr>
          <a:xfrm>
            <a:off x="839788" y="1681163"/>
            <a:ext cx="5157787" cy="823912"/>
          </a:xfrm>
          <a:prstGeom prst="rect"/>
          <a:noFill/>
          <a:ln>
            <a:noFill/>
          </a:ln>
        </p:spPr>
        <p:txBody>
          <a:bodyPr anchor="b" anchorCtr="0" bIns="45700" lIns="91425" rIns="91425" spcFirstLastPara="1" tIns="45700" wrap="square">
            <a:noAutofit/>
          </a:bodyPr>
          <a:lstStyle>
            <a:lvl1pPr algn="l" indent="-228600" lvl="0" marL="457200" marR="0" rtl="0">
              <a:lnSpc>
                <a:spcPct val="90000"/>
              </a:lnSpc>
              <a:spcBef>
                <a:spcPts val="1000"/>
              </a:spcBef>
              <a:spcAft>
                <a:spcPts val="0"/>
              </a:spcAft>
              <a:buClr>
                <a:schemeClr val="dk1"/>
              </a:buClr>
              <a:buSzPts val="2400"/>
              <a:buFont typeface="Arial"/>
              <a:buNone/>
              <a:defRPr b="1" cap="none" sz="2400" i="0" strike="noStrike" u="none">
                <a:solidFill>
                  <a:schemeClr val="dk1"/>
                </a:solidFill>
                <a:latin typeface="Calibri"/>
                <a:ea typeface="Calibri"/>
                <a:cs typeface="Calibri"/>
                <a:sym typeface="Calibri"/>
              </a:defRPr>
            </a:lvl1pPr>
            <a:lvl2pPr algn="l" indent="-228600" lvl="1" marL="914400" marR="0" rtl="0">
              <a:lnSpc>
                <a:spcPct val="90000"/>
              </a:lnSpc>
              <a:spcBef>
                <a:spcPts val="500"/>
              </a:spcBef>
              <a:spcAft>
                <a:spcPts val="0"/>
              </a:spcAft>
              <a:buClr>
                <a:schemeClr val="dk1"/>
              </a:buClr>
              <a:buSzPts val="2000"/>
              <a:buFont typeface="Arial"/>
              <a:buNone/>
              <a:defRPr b="1" cap="none" sz="2000" i="0" strike="noStrike" u="none">
                <a:solidFill>
                  <a:schemeClr val="dk1"/>
                </a:solidFill>
                <a:latin typeface="Calibri"/>
                <a:ea typeface="Calibri"/>
                <a:cs typeface="Calibri"/>
                <a:sym typeface="Calibri"/>
              </a:defRPr>
            </a:lvl2pPr>
            <a:lvl3pPr algn="l" indent="-228600" lvl="2" marL="1371600" marR="0" rtl="0">
              <a:lnSpc>
                <a:spcPct val="90000"/>
              </a:lnSpc>
              <a:spcBef>
                <a:spcPts val="500"/>
              </a:spcBef>
              <a:spcAft>
                <a:spcPts val="0"/>
              </a:spcAft>
              <a:buClr>
                <a:schemeClr val="dk1"/>
              </a:buClr>
              <a:buSzPts val="1800"/>
              <a:buFont typeface="Arial"/>
              <a:buNone/>
              <a:defRPr b="1" cap="none" sz="1800" i="0" strike="noStrike" u="none">
                <a:solidFill>
                  <a:schemeClr val="dk1"/>
                </a:solidFill>
                <a:latin typeface="Calibri"/>
                <a:ea typeface="Calibri"/>
                <a:cs typeface="Calibri"/>
                <a:sym typeface="Calibri"/>
              </a:defRPr>
            </a:lvl3pPr>
            <a:lvl4pPr algn="l" indent="-228600" lvl="3" marL="18288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4pPr>
            <a:lvl5pPr algn="l" indent="-228600" lvl="4" marL="22860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5pPr>
            <a:lvl6pPr algn="l" indent="-228600" lvl="5" marL="27432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6pPr>
            <a:lvl7pPr algn="l" indent="-228600" lvl="6" marL="32004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7pPr>
            <a:lvl8pPr algn="l" indent="-228600" lvl="7" marL="36576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8pPr>
            <a:lvl9pPr algn="l" indent="-228600" lvl="8" marL="41148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9pPr>
          </a:lstStyle>
          <a:p/>
        </p:txBody>
      </p:sp>
      <p:sp>
        <p:nvSpPr>
          <p:cNvPr id="1048651" name="Google Shape;51;p7"/>
          <p:cNvSpPr txBox="1">
            <a:spLocks noGrp="1"/>
          </p:cNvSpPr>
          <p:nvPr>
            <p:ph type="body" idx="2"/>
          </p:nvPr>
        </p:nvSpPr>
        <p:spPr>
          <a:xfrm>
            <a:off x="839788" y="2505075"/>
            <a:ext cx="5157787" cy="3684588"/>
          </a:xfrm>
          <a:prstGeom prst="rect"/>
          <a:noFill/>
          <a:ln>
            <a:noFill/>
          </a:ln>
        </p:spPr>
        <p:txBody>
          <a:bodyPr anchor="t" anchorCtr="0" bIns="45700" lIns="91425" rIns="91425" spcFirstLastPara="1" tIns="45700" wrap="square">
            <a:noAutofit/>
          </a:bodyPr>
          <a:lstStyle>
            <a:lvl1pPr algn="l" indent="-406400" lvl="0" marL="457200" marR="0" rtl="0">
              <a:lnSpc>
                <a:spcPct val="90000"/>
              </a:lnSpc>
              <a:spcBef>
                <a:spcPts val="1000"/>
              </a:spcBef>
              <a:spcAft>
                <a:spcPts val="0"/>
              </a:spcAft>
              <a:buClr>
                <a:schemeClr val="dk1"/>
              </a:buClr>
              <a:buSzPts val="2800"/>
              <a:buFont typeface="Arial"/>
              <a:buChar char="•"/>
              <a:defRPr b="0" cap="none" sz="2800" i="0" strike="noStrike" u="none">
                <a:solidFill>
                  <a:schemeClr val="dk1"/>
                </a:solidFill>
                <a:latin typeface="Calibri"/>
                <a:ea typeface="Calibri"/>
                <a:cs typeface="Calibri"/>
                <a:sym typeface="Calibri"/>
              </a:defRPr>
            </a:lvl1pPr>
            <a:lvl2pPr algn="l" indent="-381000" lvl="1" marL="914400" marR="0" rtl="0">
              <a:lnSpc>
                <a:spcPct val="90000"/>
              </a:lnSpc>
              <a:spcBef>
                <a:spcPts val="500"/>
              </a:spcBef>
              <a:spcAft>
                <a:spcPts val="0"/>
              </a:spcAft>
              <a:buClr>
                <a:schemeClr val="dk1"/>
              </a:buClr>
              <a:buSzPts val="2400"/>
              <a:buFont typeface="Arial"/>
              <a:buChar char="•"/>
              <a:defRPr b="0" cap="none" sz="2400" i="0" strike="noStrike" u="none">
                <a:solidFill>
                  <a:schemeClr val="dk1"/>
                </a:solidFill>
                <a:latin typeface="Calibri"/>
                <a:ea typeface="Calibri"/>
                <a:cs typeface="Calibri"/>
                <a:sym typeface="Calibri"/>
              </a:defRPr>
            </a:lvl2pPr>
            <a:lvl3pPr algn="l" indent="-355600" lvl="2" marL="13716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3pPr>
            <a:lvl4pPr algn="l" indent="-342900" lvl="3" marL="1828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4pPr>
            <a:lvl5pPr algn="l" indent="-342900" lvl="4" marL="22860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5pPr>
            <a:lvl6pPr algn="l" indent="-342900" lvl="5" marL="27432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6pPr>
            <a:lvl7pPr algn="l" indent="-342900" lvl="6" marL="32004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7pPr>
            <a:lvl8pPr algn="l" indent="-342900" lvl="7" marL="36576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8pPr>
            <a:lvl9pPr algn="l" indent="-342900" lvl="8" marL="4114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9pPr>
          </a:lstStyle>
          <a:p/>
        </p:txBody>
      </p:sp>
      <p:sp>
        <p:nvSpPr>
          <p:cNvPr id="1048652" name="Google Shape;52;p7"/>
          <p:cNvSpPr txBox="1">
            <a:spLocks noGrp="1"/>
          </p:cNvSpPr>
          <p:nvPr>
            <p:ph type="body" idx="3"/>
          </p:nvPr>
        </p:nvSpPr>
        <p:spPr>
          <a:xfrm>
            <a:off x="6172200" y="1681163"/>
            <a:ext cx="5183188" cy="823912"/>
          </a:xfrm>
          <a:prstGeom prst="rect"/>
          <a:noFill/>
          <a:ln>
            <a:noFill/>
          </a:ln>
        </p:spPr>
        <p:txBody>
          <a:bodyPr anchor="b" anchorCtr="0" bIns="45700" lIns="91425" rIns="91425" spcFirstLastPara="1" tIns="45700" wrap="square">
            <a:noAutofit/>
          </a:bodyPr>
          <a:lstStyle>
            <a:lvl1pPr algn="l" indent="-228600" lvl="0" marL="457200" marR="0" rtl="0">
              <a:lnSpc>
                <a:spcPct val="90000"/>
              </a:lnSpc>
              <a:spcBef>
                <a:spcPts val="1000"/>
              </a:spcBef>
              <a:spcAft>
                <a:spcPts val="0"/>
              </a:spcAft>
              <a:buClr>
                <a:schemeClr val="dk1"/>
              </a:buClr>
              <a:buSzPts val="2400"/>
              <a:buFont typeface="Arial"/>
              <a:buNone/>
              <a:defRPr b="1" cap="none" sz="2400" i="0" strike="noStrike" u="none">
                <a:solidFill>
                  <a:schemeClr val="dk1"/>
                </a:solidFill>
                <a:latin typeface="Calibri"/>
                <a:ea typeface="Calibri"/>
                <a:cs typeface="Calibri"/>
                <a:sym typeface="Calibri"/>
              </a:defRPr>
            </a:lvl1pPr>
            <a:lvl2pPr algn="l" indent="-228600" lvl="1" marL="914400" marR="0" rtl="0">
              <a:lnSpc>
                <a:spcPct val="90000"/>
              </a:lnSpc>
              <a:spcBef>
                <a:spcPts val="500"/>
              </a:spcBef>
              <a:spcAft>
                <a:spcPts val="0"/>
              </a:spcAft>
              <a:buClr>
                <a:schemeClr val="dk1"/>
              </a:buClr>
              <a:buSzPts val="2000"/>
              <a:buFont typeface="Arial"/>
              <a:buNone/>
              <a:defRPr b="1" cap="none" sz="2000" i="0" strike="noStrike" u="none">
                <a:solidFill>
                  <a:schemeClr val="dk1"/>
                </a:solidFill>
                <a:latin typeface="Calibri"/>
                <a:ea typeface="Calibri"/>
                <a:cs typeface="Calibri"/>
                <a:sym typeface="Calibri"/>
              </a:defRPr>
            </a:lvl2pPr>
            <a:lvl3pPr algn="l" indent="-228600" lvl="2" marL="1371600" marR="0" rtl="0">
              <a:lnSpc>
                <a:spcPct val="90000"/>
              </a:lnSpc>
              <a:spcBef>
                <a:spcPts val="500"/>
              </a:spcBef>
              <a:spcAft>
                <a:spcPts val="0"/>
              </a:spcAft>
              <a:buClr>
                <a:schemeClr val="dk1"/>
              </a:buClr>
              <a:buSzPts val="1800"/>
              <a:buFont typeface="Arial"/>
              <a:buNone/>
              <a:defRPr b="1" cap="none" sz="1800" i="0" strike="noStrike" u="none">
                <a:solidFill>
                  <a:schemeClr val="dk1"/>
                </a:solidFill>
                <a:latin typeface="Calibri"/>
                <a:ea typeface="Calibri"/>
                <a:cs typeface="Calibri"/>
                <a:sym typeface="Calibri"/>
              </a:defRPr>
            </a:lvl3pPr>
            <a:lvl4pPr algn="l" indent="-228600" lvl="3" marL="18288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4pPr>
            <a:lvl5pPr algn="l" indent="-228600" lvl="4" marL="22860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5pPr>
            <a:lvl6pPr algn="l" indent="-228600" lvl="5" marL="27432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6pPr>
            <a:lvl7pPr algn="l" indent="-228600" lvl="6" marL="32004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7pPr>
            <a:lvl8pPr algn="l" indent="-228600" lvl="7" marL="36576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8pPr>
            <a:lvl9pPr algn="l" indent="-228600" lvl="8" marL="4114800" marR="0" rtl="0">
              <a:lnSpc>
                <a:spcPct val="90000"/>
              </a:lnSpc>
              <a:spcBef>
                <a:spcPts val="500"/>
              </a:spcBef>
              <a:spcAft>
                <a:spcPts val="0"/>
              </a:spcAft>
              <a:buClr>
                <a:schemeClr val="dk1"/>
              </a:buClr>
              <a:buSzPts val="1600"/>
              <a:buFont typeface="Arial"/>
              <a:buNone/>
              <a:defRPr b="1" cap="none" sz="1600" i="0" strike="noStrike" u="none">
                <a:solidFill>
                  <a:schemeClr val="dk1"/>
                </a:solidFill>
                <a:latin typeface="Calibri"/>
                <a:ea typeface="Calibri"/>
                <a:cs typeface="Calibri"/>
                <a:sym typeface="Calibri"/>
              </a:defRPr>
            </a:lvl9pPr>
          </a:lstStyle>
          <a:p/>
        </p:txBody>
      </p:sp>
      <p:sp>
        <p:nvSpPr>
          <p:cNvPr id="1048653" name="Google Shape;53;p7"/>
          <p:cNvSpPr txBox="1">
            <a:spLocks noGrp="1"/>
          </p:cNvSpPr>
          <p:nvPr>
            <p:ph type="body" idx="4"/>
          </p:nvPr>
        </p:nvSpPr>
        <p:spPr>
          <a:xfrm>
            <a:off x="6172200" y="2505075"/>
            <a:ext cx="5183188" cy="3684588"/>
          </a:xfrm>
          <a:prstGeom prst="rect"/>
          <a:noFill/>
          <a:ln>
            <a:noFill/>
          </a:ln>
        </p:spPr>
        <p:txBody>
          <a:bodyPr anchor="t" anchorCtr="0" bIns="45700" lIns="91425" rIns="91425" spcFirstLastPara="1" tIns="45700" wrap="square">
            <a:noAutofit/>
          </a:bodyPr>
          <a:lstStyle>
            <a:lvl1pPr algn="l" indent="-406400" lvl="0" marL="457200" marR="0" rtl="0">
              <a:lnSpc>
                <a:spcPct val="90000"/>
              </a:lnSpc>
              <a:spcBef>
                <a:spcPts val="1000"/>
              </a:spcBef>
              <a:spcAft>
                <a:spcPts val="0"/>
              </a:spcAft>
              <a:buClr>
                <a:schemeClr val="dk1"/>
              </a:buClr>
              <a:buSzPts val="2800"/>
              <a:buFont typeface="Arial"/>
              <a:buChar char="•"/>
              <a:defRPr b="0" cap="none" sz="2800" i="0" strike="noStrike" u="none">
                <a:solidFill>
                  <a:schemeClr val="dk1"/>
                </a:solidFill>
                <a:latin typeface="Calibri"/>
                <a:ea typeface="Calibri"/>
                <a:cs typeface="Calibri"/>
                <a:sym typeface="Calibri"/>
              </a:defRPr>
            </a:lvl1pPr>
            <a:lvl2pPr algn="l" indent="-381000" lvl="1" marL="914400" marR="0" rtl="0">
              <a:lnSpc>
                <a:spcPct val="90000"/>
              </a:lnSpc>
              <a:spcBef>
                <a:spcPts val="500"/>
              </a:spcBef>
              <a:spcAft>
                <a:spcPts val="0"/>
              </a:spcAft>
              <a:buClr>
                <a:schemeClr val="dk1"/>
              </a:buClr>
              <a:buSzPts val="2400"/>
              <a:buFont typeface="Arial"/>
              <a:buChar char="•"/>
              <a:defRPr b="0" cap="none" sz="2400" i="0" strike="noStrike" u="none">
                <a:solidFill>
                  <a:schemeClr val="dk1"/>
                </a:solidFill>
                <a:latin typeface="Calibri"/>
                <a:ea typeface="Calibri"/>
                <a:cs typeface="Calibri"/>
                <a:sym typeface="Calibri"/>
              </a:defRPr>
            </a:lvl2pPr>
            <a:lvl3pPr algn="l" indent="-355600" lvl="2" marL="13716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3pPr>
            <a:lvl4pPr algn="l" indent="-342900" lvl="3" marL="1828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4pPr>
            <a:lvl5pPr algn="l" indent="-342900" lvl="4" marL="22860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5pPr>
            <a:lvl6pPr algn="l" indent="-342900" lvl="5" marL="27432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6pPr>
            <a:lvl7pPr algn="l" indent="-342900" lvl="6" marL="32004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7pPr>
            <a:lvl8pPr algn="l" indent="-342900" lvl="7" marL="36576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8pPr>
            <a:lvl9pPr algn="l" indent="-342900" lvl="8" marL="4114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Calibri"/>
                <a:ea typeface="Calibri"/>
                <a:cs typeface="Calibri"/>
                <a:sym typeface="Calibri"/>
              </a:defRPr>
            </a:lvl9pPr>
          </a:lstStyle>
          <a:p/>
        </p:txBody>
      </p:sp>
      <p:sp>
        <p:nvSpPr>
          <p:cNvPr id="1048654" name="Google Shape;54;p7"/>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55" name="Google Shape;55;p7"/>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56" name="Google Shape;56;p7"/>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a:spcBef>
                <a:spcPts val="0"/>
              </a:spcBef>
              <a:buNone/>
            </a:lvl1pPr>
            <a:lvl2pPr algn="r" indent="0" lvl="1" marL="0">
              <a:spcBef>
                <a:spcPts val="0"/>
              </a:spcBef>
              <a:buNone/>
            </a:lvl2pPr>
            <a:lvl3pPr algn="r" indent="0" lvl="2" marL="0">
              <a:spcBef>
                <a:spcPts val="0"/>
              </a:spcBef>
              <a:buNone/>
            </a:lvl3pPr>
            <a:lvl4pPr algn="r" indent="0" lvl="3" marL="0">
              <a:spcBef>
                <a:spcPts val="0"/>
              </a:spcBef>
              <a:buNone/>
            </a:lvl4pPr>
            <a:lvl5pPr algn="r" indent="0" lvl="4" marL="0">
              <a:spcBef>
                <a:spcPts val="0"/>
              </a:spcBef>
              <a:buNone/>
            </a:lvl5pPr>
            <a:lvl6pPr algn="r" indent="0" lvl="5" marL="0">
              <a:spcBef>
                <a:spcPts val="0"/>
              </a:spcBef>
              <a:buNone/>
            </a:lvl6pPr>
            <a:lvl7pPr algn="r" indent="0" lvl="6" marL="0">
              <a:spcBef>
                <a:spcPts val="0"/>
              </a:spcBef>
              <a:buNone/>
            </a:lvl7pPr>
            <a:lvl8pPr algn="r" indent="0" lvl="7" marL="0">
              <a:spcBef>
                <a:spcPts val="0"/>
              </a:spcBef>
              <a:buNone/>
            </a:lvl8pPr>
            <a:lvl9pPr algn="r" indent="0" lvl="8" marL="0">
              <a:spcBef>
                <a:spcPts val="0"/>
              </a:spcBef>
              <a:buNone/>
            </a:lvl9pPr>
          </a:lstStyle>
          <a:p>
            <a:pPr algn="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67" name="Shape 57"/>
        <p:cNvGrpSpPr/>
        <p:nvPr/>
      </p:nvGrpSpPr>
      <p:grpSpPr>
        <a:xfrm>
          <a:off x="0" y="0"/>
          <a:ext cx="0" cy="0"/>
          <a:chOff x="0" y="0"/>
          <a:chExt cx="0" cy="0"/>
        </a:xfrm>
      </p:grpSpPr>
      <p:sp>
        <p:nvSpPr>
          <p:cNvPr id="1048684" name="Google Shape;58;p8"/>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85" name="Google Shape;59;p8"/>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86" name="Google Shape;60;p8"/>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a:spcBef>
                <a:spcPts val="0"/>
              </a:spcBef>
              <a:buNone/>
            </a:lvl1pPr>
            <a:lvl2pPr algn="r" indent="0" lvl="1" marL="0">
              <a:spcBef>
                <a:spcPts val="0"/>
              </a:spcBef>
              <a:buNone/>
            </a:lvl2pPr>
            <a:lvl3pPr algn="r" indent="0" lvl="2" marL="0">
              <a:spcBef>
                <a:spcPts val="0"/>
              </a:spcBef>
              <a:buNone/>
            </a:lvl3pPr>
            <a:lvl4pPr algn="r" indent="0" lvl="3" marL="0">
              <a:spcBef>
                <a:spcPts val="0"/>
              </a:spcBef>
              <a:buNone/>
            </a:lvl4pPr>
            <a:lvl5pPr algn="r" indent="0" lvl="4" marL="0">
              <a:spcBef>
                <a:spcPts val="0"/>
              </a:spcBef>
              <a:buNone/>
            </a:lvl5pPr>
            <a:lvl6pPr algn="r" indent="0" lvl="5" marL="0">
              <a:spcBef>
                <a:spcPts val="0"/>
              </a:spcBef>
              <a:buNone/>
            </a:lvl6pPr>
            <a:lvl7pPr algn="r" indent="0" lvl="6" marL="0">
              <a:spcBef>
                <a:spcPts val="0"/>
              </a:spcBef>
              <a:buNone/>
            </a:lvl7pPr>
            <a:lvl8pPr algn="r" indent="0" lvl="7" marL="0">
              <a:spcBef>
                <a:spcPts val="0"/>
              </a:spcBef>
              <a:buNone/>
            </a:lvl8pPr>
            <a:lvl9pPr algn="r" indent="0" lvl="8" marL="0">
              <a:spcBef>
                <a:spcPts val="0"/>
              </a:spcBef>
              <a:buNone/>
            </a:lvl9pPr>
          </a:lstStyle>
          <a:p>
            <a:pPr algn="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68" name="Shape 61"/>
        <p:cNvGrpSpPr/>
        <p:nvPr/>
      </p:nvGrpSpPr>
      <p:grpSpPr>
        <a:xfrm>
          <a:off x="0" y="0"/>
          <a:ext cx="0" cy="0"/>
          <a:chOff x="0" y="0"/>
          <a:chExt cx="0" cy="0"/>
        </a:xfrm>
      </p:grpSpPr>
      <p:sp>
        <p:nvSpPr>
          <p:cNvPr id="1048687" name="Google Shape;62;p9"/>
          <p:cNvSpPr txBox="1">
            <a:spLocks noGrp="1"/>
          </p:cNvSpPr>
          <p:nvPr>
            <p:ph type="title"/>
          </p:nvPr>
        </p:nvSpPr>
        <p:spPr>
          <a:xfrm>
            <a:off x="839788" y="457200"/>
            <a:ext cx="3932237" cy="1600200"/>
          </a:xfrm>
          <a:prstGeom prst="rect"/>
          <a:noFill/>
          <a:ln>
            <a:noFill/>
          </a:ln>
        </p:spPr>
        <p:txBody>
          <a:bodyPr anchor="b" anchorCtr="0" bIns="45700" lIns="91425" rIns="91425" spcFirstLastPara="1" tIns="45700" wrap="square">
            <a:noAutofit/>
          </a:bodyPr>
          <a:lstStyle>
            <a:lvl1pPr algn="l" lvl="0" marR="0" rtl="0">
              <a:lnSpc>
                <a:spcPct val="90000"/>
              </a:lnSpc>
              <a:spcBef>
                <a:spcPts val="0"/>
              </a:spcBef>
              <a:spcAft>
                <a:spcPts val="0"/>
              </a:spcAft>
              <a:buClr>
                <a:schemeClr val="dk1"/>
              </a:buClr>
              <a:buSzPts val="3200"/>
              <a:buFont typeface="Calibri"/>
              <a:buNone/>
              <a:defRPr b="0" cap="none" sz="3200" i="0" strike="noStrike" u="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688" name="Google Shape;63;p9"/>
          <p:cNvSpPr txBox="1">
            <a:spLocks noGrp="1"/>
          </p:cNvSpPr>
          <p:nvPr>
            <p:ph type="body" idx="1"/>
          </p:nvPr>
        </p:nvSpPr>
        <p:spPr>
          <a:xfrm>
            <a:off x="5183188" y="987425"/>
            <a:ext cx="6172200" cy="4873625"/>
          </a:xfrm>
          <a:prstGeom prst="rect"/>
          <a:noFill/>
          <a:ln>
            <a:noFill/>
          </a:ln>
        </p:spPr>
        <p:txBody>
          <a:bodyPr anchor="t" anchorCtr="0" bIns="45700" lIns="91425" rIns="91425" spcFirstLastPara="1" tIns="45700" wrap="square">
            <a:noAutofit/>
          </a:bodyPr>
          <a:lstStyle>
            <a:lvl1pPr algn="l" indent="-431800" lvl="0" marL="457200" marR="0" rtl="0">
              <a:lnSpc>
                <a:spcPct val="90000"/>
              </a:lnSpc>
              <a:spcBef>
                <a:spcPts val="1000"/>
              </a:spcBef>
              <a:spcAft>
                <a:spcPts val="0"/>
              </a:spcAft>
              <a:buClr>
                <a:schemeClr val="dk1"/>
              </a:buClr>
              <a:buSzPts val="3200"/>
              <a:buFont typeface="Arial"/>
              <a:buChar char="•"/>
              <a:defRPr b="0" cap="none" sz="3200" i="0" strike="noStrike" u="none">
                <a:solidFill>
                  <a:schemeClr val="dk1"/>
                </a:solidFill>
                <a:latin typeface="Calibri"/>
                <a:ea typeface="Calibri"/>
                <a:cs typeface="Calibri"/>
                <a:sym typeface="Calibri"/>
              </a:defRPr>
            </a:lvl1pPr>
            <a:lvl2pPr algn="l" indent="-406400" lvl="1" marL="914400" marR="0" rtl="0">
              <a:lnSpc>
                <a:spcPct val="90000"/>
              </a:lnSpc>
              <a:spcBef>
                <a:spcPts val="500"/>
              </a:spcBef>
              <a:spcAft>
                <a:spcPts val="0"/>
              </a:spcAft>
              <a:buClr>
                <a:schemeClr val="dk1"/>
              </a:buClr>
              <a:buSzPts val="2800"/>
              <a:buFont typeface="Arial"/>
              <a:buChar char="•"/>
              <a:defRPr b="0" cap="none" sz="2800" i="0" strike="noStrike" u="none">
                <a:solidFill>
                  <a:schemeClr val="dk1"/>
                </a:solidFill>
                <a:latin typeface="Calibri"/>
                <a:ea typeface="Calibri"/>
                <a:cs typeface="Calibri"/>
                <a:sym typeface="Calibri"/>
              </a:defRPr>
            </a:lvl2pPr>
            <a:lvl3pPr algn="l" indent="-381000" lvl="2" marL="1371600" marR="0" rtl="0">
              <a:lnSpc>
                <a:spcPct val="90000"/>
              </a:lnSpc>
              <a:spcBef>
                <a:spcPts val="500"/>
              </a:spcBef>
              <a:spcAft>
                <a:spcPts val="0"/>
              </a:spcAft>
              <a:buClr>
                <a:schemeClr val="dk1"/>
              </a:buClr>
              <a:buSzPts val="2400"/>
              <a:buFont typeface="Arial"/>
              <a:buChar char="•"/>
              <a:defRPr b="0" cap="none" sz="2400" i="0" strike="noStrike" u="none">
                <a:solidFill>
                  <a:schemeClr val="dk1"/>
                </a:solidFill>
                <a:latin typeface="Calibri"/>
                <a:ea typeface="Calibri"/>
                <a:cs typeface="Calibri"/>
                <a:sym typeface="Calibri"/>
              </a:defRPr>
            </a:lvl3pPr>
            <a:lvl4pPr algn="l" indent="-355600" lvl="3" marL="18288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4pPr>
            <a:lvl5pPr algn="l" indent="-355600" lvl="4" marL="22860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5pPr>
            <a:lvl6pPr algn="l" indent="-355600" lvl="5" marL="27432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6pPr>
            <a:lvl7pPr algn="l" indent="-355600" lvl="6" marL="32004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7pPr>
            <a:lvl8pPr algn="l" indent="-355600" lvl="7" marL="36576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8pPr>
            <a:lvl9pPr algn="l" indent="-355600" lvl="8" marL="4114800" marR="0" rtl="0">
              <a:lnSpc>
                <a:spcPct val="90000"/>
              </a:lnSpc>
              <a:spcBef>
                <a:spcPts val="500"/>
              </a:spcBef>
              <a:spcAft>
                <a:spcPts val="0"/>
              </a:spcAft>
              <a:buClr>
                <a:schemeClr val="dk1"/>
              </a:buClr>
              <a:buSzPts val="2000"/>
              <a:buFont typeface="Arial"/>
              <a:buChar char="•"/>
              <a:defRPr b="0" cap="none" sz="2000" i="0" strike="noStrike" u="none">
                <a:solidFill>
                  <a:schemeClr val="dk1"/>
                </a:solidFill>
                <a:latin typeface="Calibri"/>
                <a:ea typeface="Calibri"/>
                <a:cs typeface="Calibri"/>
                <a:sym typeface="Calibri"/>
              </a:defRPr>
            </a:lvl9pPr>
          </a:lstStyle>
          <a:p/>
        </p:txBody>
      </p:sp>
      <p:sp>
        <p:nvSpPr>
          <p:cNvPr id="1048689" name="Google Shape;64;p9"/>
          <p:cNvSpPr txBox="1">
            <a:spLocks noGrp="1"/>
          </p:cNvSpPr>
          <p:nvPr>
            <p:ph type="body" idx="2"/>
          </p:nvPr>
        </p:nvSpPr>
        <p:spPr>
          <a:xfrm>
            <a:off x="839788" y="2057400"/>
            <a:ext cx="3932237" cy="3811588"/>
          </a:xfrm>
          <a:prstGeom prst="rect"/>
          <a:noFill/>
          <a:ln>
            <a:noFill/>
          </a:ln>
        </p:spPr>
        <p:txBody>
          <a:bodyPr anchor="t" anchorCtr="0" bIns="45700" lIns="91425" rIns="91425" spcFirstLastPara="1" tIns="45700" wrap="square">
            <a:noAutofit/>
          </a:bodyPr>
          <a:lstStyle>
            <a:lvl1pPr algn="l" indent="-228600" lvl="0" marL="457200" marR="0" rtl="0">
              <a:lnSpc>
                <a:spcPct val="90000"/>
              </a:lnSpc>
              <a:spcBef>
                <a:spcPts val="1000"/>
              </a:spcBef>
              <a:spcAft>
                <a:spcPts val="0"/>
              </a:spcAft>
              <a:buClr>
                <a:schemeClr val="dk1"/>
              </a:buClr>
              <a:buSzPts val="1600"/>
              <a:buFont typeface="Arial"/>
              <a:buNone/>
              <a:defRPr b="0" cap="none" sz="1600" i="0" strike="noStrike" u="none">
                <a:solidFill>
                  <a:schemeClr val="dk1"/>
                </a:solidFill>
                <a:latin typeface="Calibri"/>
                <a:ea typeface="Calibri"/>
                <a:cs typeface="Calibri"/>
                <a:sym typeface="Calibri"/>
              </a:defRPr>
            </a:lvl1pPr>
            <a:lvl2pPr algn="l" indent="-228600" lvl="1" marL="914400" marR="0" rtl="0">
              <a:lnSpc>
                <a:spcPct val="90000"/>
              </a:lnSpc>
              <a:spcBef>
                <a:spcPts val="500"/>
              </a:spcBef>
              <a:spcAft>
                <a:spcPts val="0"/>
              </a:spcAft>
              <a:buClr>
                <a:schemeClr val="dk1"/>
              </a:buClr>
              <a:buSzPts val="1400"/>
              <a:buFont typeface="Arial"/>
              <a:buNone/>
              <a:defRPr b="0" cap="none" sz="1400" i="0" strike="noStrike" u="none">
                <a:solidFill>
                  <a:schemeClr val="dk1"/>
                </a:solidFill>
                <a:latin typeface="Calibri"/>
                <a:ea typeface="Calibri"/>
                <a:cs typeface="Calibri"/>
                <a:sym typeface="Calibri"/>
              </a:defRPr>
            </a:lvl2pPr>
            <a:lvl3pPr algn="l" indent="-228600" lvl="2" marL="1371600" marR="0" rtl="0">
              <a:lnSpc>
                <a:spcPct val="90000"/>
              </a:lnSpc>
              <a:spcBef>
                <a:spcPts val="500"/>
              </a:spcBef>
              <a:spcAft>
                <a:spcPts val="0"/>
              </a:spcAft>
              <a:buClr>
                <a:schemeClr val="dk1"/>
              </a:buClr>
              <a:buSzPts val="1200"/>
              <a:buFont typeface="Arial"/>
              <a:buNone/>
              <a:defRPr b="0" cap="none" sz="1200" i="0" strike="noStrike" u="none">
                <a:solidFill>
                  <a:schemeClr val="dk1"/>
                </a:solidFill>
                <a:latin typeface="Calibri"/>
                <a:ea typeface="Calibri"/>
                <a:cs typeface="Calibri"/>
                <a:sym typeface="Calibri"/>
              </a:defRPr>
            </a:lvl3pPr>
            <a:lvl4pPr algn="l" indent="-228600" lvl="3" marL="18288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4pPr>
            <a:lvl5pPr algn="l" indent="-228600" lvl="4" marL="22860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5pPr>
            <a:lvl6pPr algn="l" indent="-228600" lvl="5" marL="27432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6pPr>
            <a:lvl7pPr algn="l" indent="-228600" lvl="6" marL="32004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7pPr>
            <a:lvl8pPr algn="l" indent="-228600" lvl="7" marL="36576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8pPr>
            <a:lvl9pPr algn="l" indent="-228600" lvl="8" marL="41148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9pPr>
          </a:lstStyle>
          <a:p/>
        </p:txBody>
      </p:sp>
      <p:sp>
        <p:nvSpPr>
          <p:cNvPr id="1048690" name="Google Shape;65;p9"/>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91" name="Google Shape;66;p9"/>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92" name="Google Shape;67;p9"/>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a:spcBef>
                <a:spcPts val="0"/>
              </a:spcBef>
              <a:buNone/>
            </a:lvl1pPr>
            <a:lvl2pPr algn="r" indent="0" lvl="1" marL="0">
              <a:spcBef>
                <a:spcPts val="0"/>
              </a:spcBef>
              <a:buNone/>
            </a:lvl2pPr>
            <a:lvl3pPr algn="r" indent="0" lvl="2" marL="0">
              <a:spcBef>
                <a:spcPts val="0"/>
              </a:spcBef>
              <a:buNone/>
            </a:lvl3pPr>
            <a:lvl4pPr algn="r" indent="0" lvl="3" marL="0">
              <a:spcBef>
                <a:spcPts val="0"/>
              </a:spcBef>
              <a:buNone/>
            </a:lvl4pPr>
            <a:lvl5pPr algn="r" indent="0" lvl="4" marL="0">
              <a:spcBef>
                <a:spcPts val="0"/>
              </a:spcBef>
              <a:buNone/>
            </a:lvl5pPr>
            <a:lvl6pPr algn="r" indent="0" lvl="5" marL="0">
              <a:spcBef>
                <a:spcPts val="0"/>
              </a:spcBef>
              <a:buNone/>
            </a:lvl6pPr>
            <a:lvl7pPr algn="r" indent="0" lvl="6" marL="0">
              <a:spcBef>
                <a:spcPts val="0"/>
              </a:spcBef>
              <a:buNone/>
            </a:lvl7pPr>
            <a:lvl8pPr algn="r" indent="0" lvl="7" marL="0">
              <a:spcBef>
                <a:spcPts val="0"/>
              </a:spcBef>
              <a:buNone/>
            </a:lvl8pPr>
            <a:lvl9pPr algn="r" indent="0" lvl="8" marL="0">
              <a:spcBef>
                <a:spcPts val="0"/>
              </a:spcBef>
              <a:buNone/>
            </a:lvl9pPr>
          </a:lstStyle>
          <a:p>
            <a:pPr algn="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63" name="Shape 68"/>
        <p:cNvGrpSpPr/>
        <p:nvPr/>
      </p:nvGrpSpPr>
      <p:grpSpPr>
        <a:xfrm>
          <a:off x="0" y="0"/>
          <a:ext cx="0" cy="0"/>
          <a:chOff x="0" y="0"/>
          <a:chExt cx="0" cy="0"/>
        </a:xfrm>
      </p:grpSpPr>
      <p:sp>
        <p:nvSpPr>
          <p:cNvPr id="1048662" name="Google Shape;69;p10"/>
          <p:cNvSpPr txBox="1">
            <a:spLocks noGrp="1"/>
          </p:cNvSpPr>
          <p:nvPr>
            <p:ph type="title"/>
          </p:nvPr>
        </p:nvSpPr>
        <p:spPr>
          <a:xfrm>
            <a:off x="839788" y="457200"/>
            <a:ext cx="3932237" cy="1600200"/>
          </a:xfrm>
          <a:prstGeom prst="rect"/>
          <a:noFill/>
          <a:ln>
            <a:noFill/>
          </a:ln>
        </p:spPr>
        <p:txBody>
          <a:bodyPr anchor="b" anchorCtr="0" bIns="45700" lIns="91425" rIns="91425" spcFirstLastPara="1" tIns="45700" wrap="square">
            <a:noAutofit/>
          </a:bodyPr>
          <a:lstStyle>
            <a:lvl1pPr algn="l" lvl="0" marR="0" rtl="0">
              <a:lnSpc>
                <a:spcPct val="90000"/>
              </a:lnSpc>
              <a:spcBef>
                <a:spcPts val="0"/>
              </a:spcBef>
              <a:spcAft>
                <a:spcPts val="0"/>
              </a:spcAft>
              <a:buClr>
                <a:schemeClr val="dk1"/>
              </a:buClr>
              <a:buSzPts val="3200"/>
              <a:buFont typeface="Calibri"/>
              <a:buNone/>
              <a:defRPr b="0" cap="none" sz="3200" i="0" strike="noStrike" u="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663" name="Google Shape;70;p10"/>
          <p:cNvSpPr>
            <a:spLocks noGrp="1"/>
          </p:cNvSpPr>
          <p:nvPr>
            <p:ph type="pic" idx="2"/>
          </p:nvPr>
        </p:nvSpPr>
        <p:spPr>
          <a:xfrm>
            <a:off x="5183188" y="987425"/>
            <a:ext cx="6172200" cy="4873625"/>
          </a:xfrm>
          <a:prstGeom prst="rect"/>
          <a:noFill/>
          <a:ln>
            <a:noFill/>
          </a:ln>
        </p:spPr>
      </p:sp>
      <p:sp>
        <p:nvSpPr>
          <p:cNvPr id="1048664" name="Google Shape;71;p10"/>
          <p:cNvSpPr txBox="1">
            <a:spLocks noGrp="1"/>
          </p:cNvSpPr>
          <p:nvPr>
            <p:ph type="body" idx="1"/>
          </p:nvPr>
        </p:nvSpPr>
        <p:spPr>
          <a:xfrm>
            <a:off x="839788" y="2057400"/>
            <a:ext cx="3932237" cy="3811588"/>
          </a:xfrm>
          <a:prstGeom prst="rect"/>
          <a:noFill/>
          <a:ln>
            <a:noFill/>
          </a:ln>
        </p:spPr>
        <p:txBody>
          <a:bodyPr anchor="t" anchorCtr="0" bIns="45700" lIns="91425" rIns="91425" spcFirstLastPara="1" tIns="45700" wrap="square">
            <a:noAutofit/>
          </a:bodyPr>
          <a:lstStyle>
            <a:lvl1pPr algn="l" indent="-228600" lvl="0" marL="457200" marR="0" rtl="0">
              <a:lnSpc>
                <a:spcPct val="90000"/>
              </a:lnSpc>
              <a:spcBef>
                <a:spcPts val="1000"/>
              </a:spcBef>
              <a:spcAft>
                <a:spcPts val="0"/>
              </a:spcAft>
              <a:buClr>
                <a:schemeClr val="dk1"/>
              </a:buClr>
              <a:buSzPts val="1600"/>
              <a:buFont typeface="Arial"/>
              <a:buNone/>
              <a:defRPr b="0" cap="none" sz="1600" i="0" strike="noStrike" u="none">
                <a:solidFill>
                  <a:schemeClr val="dk1"/>
                </a:solidFill>
                <a:latin typeface="Calibri"/>
                <a:ea typeface="Calibri"/>
                <a:cs typeface="Calibri"/>
                <a:sym typeface="Calibri"/>
              </a:defRPr>
            </a:lvl1pPr>
            <a:lvl2pPr algn="l" indent="-228600" lvl="1" marL="914400" marR="0" rtl="0">
              <a:lnSpc>
                <a:spcPct val="90000"/>
              </a:lnSpc>
              <a:spcBef>
                <a:spcPts val="500"/>
              </a:spcBef>
              <a:spcAft>
                <a:spcPts val="0"/>
              </a:spcAft>
              <a:buClr>
                <a:schemeClr val="dk1"/>
              </a:buClr>
              <a:buSzPts val="1400"/>
              <a:buFont typeface="Arial"/>
              <a:buNone/>
              <a:defRPr b="0" cap="none" sz="1400" i="0" strike="noStrike" u="none">
                <a:solidFill>
                  <a:schemeClr val="dk1"/>
                </a:solidFill>
                <a:latin typeface="Calibri"/>
                <a:ea typeface="Calibri"/>
                <a:cs typeface="Calibri"/>
                <a:sym typeface="Calibri"/>
              </a:defRPr>
            </a:lvl2pPr>
            <a:lvl3pPr algn="l" indent="-228600" lvl="2" marL="1371600" marR="0" rtl="0">
              <a:lnSpc>
                <a:spcPct val="90000"/>
              </a:lnSpc>
              <a:spcBef>
                <a:spcPts val="500"/>
              </a:spcBef>
              <a:spcAft>
                <a:spcPts val="0"/>
              </a:spcAft>
              <a:buClr>
                <a:schemeClr val="dk1"/>
              </a:buClr>
              <a:buSzPts val="1200"/>
              <a:buFont typeface="Arial"/>
              <a:buNone/>
              <a:defRPr b="0" cap="none" sz="1200" i="0" strike="noStrike" u="none">
                <a:solidFill>
                  <a:schemeClr val="dk1"/>
                </a:solidFill>
                <a:latin typeface="Calibri"/>
                <a:ea typeface="Calibri"/>
                <a:cs typeface="Calibri"/>
                <a:sym typeface="Calibri"/>
              </a:defRPr>
            </a:lvl3pPr>
            <a:lvl4pPr algn="l" indent="-228600" lvl="3" marL="18288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4pPr>
            <a:lvl5pPr algn="l" indent="-228600" lvl="4" marL="22860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5pPr>
            <a:lvl6pPr algn="l" indent="-228600" lvl="5" marL="27432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6pPr>
            <a:lvl7pPr algn="l" indent="-228600" lvl="6" marL="32004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7pPr>
            <a:lvl8pPr algn="l" indent="-228600" lvl="7" marL="36576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8pPr>
            <a:lvl9pPr algn="l" indent="-228600" lvl="8" marL="4114800" marR="0" rtl="0">
              <a:lnSpc>
                <a:spcPct val="90000"/>
              </a:lnSpc>
              <a:spcBef>
                <a:spcPts val="500"/>
              </a:spcBef>
              <a:spcAft>
                <a:spcPts val="0"/>
              </a:spcAft>
              <a:buClr>
                <a:schemeClr val="dk1"/>
              </a:buClr>
              <a:buSzPts val="1000"/>
              <a:buFont typeface="Arial"/>
              <a:buNone/>
              <a:defRPr b="0" cap="none" sz="1000" i="0" strike="noStrike" u="none">
                <a:solidFill>
                  <a:schemeClr val="dk1"/>
                </a:solidFill>
                <a:latin typeface="Calibri"/>
                <a:ea typeface="Calibri"/>
                <a:cs typeface="Calibri"/>
                <a:sym typeface="Calibri"/>
              </a:defRPr>
            </a:lvl9pPr>
          </a:lstStyle>
          <a:p/>
        </p:txBody>
      </p:sp>
      <p:sp>
        <p:nvSpPr>
          <p:cNvPr id="1048665" name="Google Shape;72;p10"/>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66" name="Google Shape;73;p10"/>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67" name="Google Shape;74;p10"/>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a:spcBef>
                <a:spcPts val="0"/>
              </a:spcBef>
              <a:buNone/>
            </a:lvl1pPr>
            <a:lvl2pPr algn="r" indent="0" lvl="1" marL="0">
              <a:spcBef>
                <a:spcPts val="0"/>
              </a:spcBef>
              <a:buNone/>
            </a:lvl2pPr>
            <a:lvl3pPr algn="r" indent="0" lvl="2" marL="0">
              <a:spcBef>
                <a:spcPts val="0"/>
              </a:spcBef>
              <a:buNone/>
            </a:lvl3pPr>
            <a:lvl4pPr algn="r" indent="0" lvl="3" marL="0">
              <a:spcBef>
                <a:spcPts val="0"/>
              </a:spcBef>
              <a:buNone/>
            </a:lvl4pPr>
            <a:lvl5pPr algn="r" indent="0" lvl="4" marL="0">
              <a:spcBef>
                <a:spcPts val="0"/>
              </a:spcBef>
              <a:buNone/>
            </a:lvl5pPr>
            <a:lvl6pPr algn="r" indent="0" lvl="5" marL="0">
              <a:spcBef>
                <a:spcPts val="0"/>
              </a:spcBef>
              <a:buNone/>
            </a:lvl6pPr>
            <a:lvl7pPr algn="r" indent="0" lvl="6" marL="0">
              <a:spcBef>
                <a:spcPts val="0"/>
              </a:spcBef>
              <a:buNone/>
            </a:lvl7pPr>
            <a:lvl8pPr algn="r" indent="0" lvl="7" marL="0">
              <a:spcBef>
                <a:spcPts val="0"/>
              </a:spcBef>
              <a:buNone/>
            </a:lvl8pPr>
            <a:lvl9pPr algn="r" indent="0" lvl="8" marL="0">
              <a:spcBef>
                <a:spcPts val="0"/>
              </a:spcBef>
              <a:buNone/>
            </a:lvl9pPr>
          </a:lstStyle>
          <a:p>
            <a:pPr algn="r" indent="0" lvl="0" marL="0" rtl="0">
              <a:spcBef>
                <a:spcPts val="0"/>
              </a:spcBef>
              <a:spcAft>
                <a:spcPts val="0"/>
              </a:spcAft>
              <a:buNone/>
            </a:pPr>
            <a:fld id="{00000000-1234-1234-1234-123412341234}" type="slidenum">
              <a:rPr lang="en-US"/>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image" Target="../media/image1.png"/><Relationship Id="rId13" Type="http://schemas.openxmlformats.org/officeDocument/2006/relationships/image" Target="../media/image2.png"/><Relationship Id="rId14" Type="http://schemas.openxmlformats.org/officeDocument/2006/relationships/image" Target="../media/image3.png"/><Relationship Id="rId15" Type="http://schemas.openxmlformats.org/officeDocument/2006/relationships/image" Target="../media/image4.png"/><Relationship Id="rId16" Type="http://schemas.openxmlformats.org/officeDocument/2006/relationships/image" Target="../media/image5.png"/><Relationship Id="rId1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xmlns:r="http://schemas.openxmlformats.org/officeDocument/2006/relationships" r:embed="rId12">
            <a:alphaModFix/>
          </a:blip>
          <a:stretch>
            <a:fillRect/>
          </a:stretch>
        </a:blipFill>
        <a:effectLst/>
      </p:bgPr>
    </p:bg>
    <p:spTree>
      <p:nvGrpSpPr>
        <p:cNvPr id="12" name="Shape 9"/>
        <p:cNvGrpSpPr/>
        <p:nvPr/>
      </p:nvGrpSpPr>
      <p:grpSpPr>
        <a:xfrm>
          <a:off x="0" y="0"/>
          <a:ext cx="0" cy="0"/>
          <a:chOff x="0" y="0"/>
          <a:chExt cx="0" cy="0"/>
        </a:xfrm>
      </p:grpSpPr>
      <p:sp>
        <p:nvSpPr>
          <p:cNvPr id="1048576" name="Google Shape;10;p1"/>
          <p:cNvSpPr txBox="1">
            <a:spLocks noGrp="1"/>
          </p:cNvSpPr>
          <p:nvPr>
            <p:ph type="dt" idx="10"/>
          </p:nvPr>
        </p:nvSpPr>
        <p:spPr>
          <a:xfrm>
            <a:off x="838200" y="6356350"/>
            <a:ext cx="2743200" cy="365125"/>
          </a:xfrm>
          <a:prstGeom prst="rect"/>
          <a:noFill/>
          <a:ln>
            <a:noFill/>
          </a:ln>
        </p:spPr>
        <p:txBody>
          <a:bodyPr anchor="ctr" anchorCtr="0" bIns="45700" lIns="91425" rIns="91425" spcFirstLastPara="1" tIns="45700" wrap="square">
            <a:noAutofit/>
          </a:bodyPr>
          <a:lstStyle>
            <a:lvl1pPr algn="l" lvl="0" marR="0" rtl="0">
              <a:spcBef>
                <a:spcPts val="0"/>
              </a:spcBef>
              <a:spcAft>
                <a:spcPts val="0"/>
              </a:spcAft>
              <a:buSzPts val="1400"/>
              <a:buNone/>
              <a:defRPr b="0" cap="none" sz="1200" i="0" strike="noStrike" u="none">
                <a:solidFill>
                  <a:srgbClr val="888888"/>
                </a:solidFill>
                <a:latin typeface="Calibri"/>
                <a:ea typeface="Calibri"/>
                <a:cs typeface="Calibri"/>
                <a:sym typeface="Calibri"/>
              </a:defRPr>
            </a:lvl1pPr>
            <a:lvl2pPr algn="l" lvl="1"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2pPr>
            <a:lvl3pPr algn="l" lvl="2"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3pPr>
            <a:lvl4pPr algn="l" lvl="3"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4pPr>
            <a:lvl5pPr algn="l" lvl="4"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5pPr>
            <a:lvl6pPr algn="l" lvl="5"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6pPr>
            <a:lvl7pPr algn="l" lvl="6"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7pPr>
            <a:lvl8pPr algn="l" lvl="7"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8pPr>
            <a:lvl9pPr algn="l" lvl="8"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9pPr>
          </a:lstStyle>
          <a:p/>
        </p:txBody>
      </p:sp>
      <p:sp>
        <p:nvSpPr>
          <p:cNvPr id="1048577" name="Google Shape;11;p1"/>
          <p:cNvSpPr txBox="1">
            <a:spLocks noGrp="1"/>
          </p:cNvSpPr>
          <p:nvPr>
            <p:ph type="ftr" idx="11"/>
          </p:nvPr>
        </p:nvSpPr>
        <p:spPr>
          <a:xfrm>
            <a:off x="4038600" y="6356350"/>
            <a:ext cx="4114800" cy="365125"/>
          </a:xfrm>
          <a:prstGeom prst="rect"/>
          <a:noFill/>
          <a:ln>
            <a:noFill/>
          </a:ln>
        </p:spPr>
        <p:txBody>
          <a:bodyPr anchor="ctr" anchorCtr="0" bIns="45700" lIns="91425" rIns="91425" spcFirstLastPara="1" tIns="45700" wrap="square">
            <a:noAutofit/>
          </a:bodyPr>
          <a:lstStyle>
            <a:lvl1pPr algn="ctr" lvl="0" marR="0" rtl="0">
              <a:spcBef>
                <a:spcPts val="0"/>
              </a:spcBef>
              <a:spcAft>
                <a:spcPts val="0"/>
              </a:spcAft>
              <a:buSzPts val="1400"/>
              <a:buNone/>
              <a:defRPr b="0" cap="none" sz="1200" i="0" strike="noStrike" u="none">
                <a:solidFill>
                  <a:srgbClr val="888888"/>
                </a:solidFill>
                <a:latin typeface="Calibri"/>
                <a:ea typeface="Calibri"/>
                <a:cs typeface="Calibri"/>
                <a:sym typeface="Calibri"/>
              </a:defRPr>
            </a:lvl1pPr>
            <a:lvl2pPr algn="l" lvl="1"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2pPr>
            <a:lvl3pPr algn="l" lvl="2"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3pPr>
            <a:lvl4pPr algn="l" lvl="3"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4pPr>
            <a:lvl5pPr algn="l" lvl="4"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5pPr>
            <a:lvl6pPr algn="l" lvl="5"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6pPr>
            <a:lvl7pPr algn="l" lvl="6"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7pPr>
            <a:lvl8pPr algn="l" lvl="7"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8pPr>
            <a:lvl9pPr algn="l" lvl="8"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9pPr>
          </a:lstStyle>
          <a:p/>
        </p:txBody>
      </p:sp>
      <p:sp>
        <p:nvSpPr>
          <p:cNvPr id="1048578" name="Google Shape;12;p1"/>
          <p:cNvSpPr txBox="1">
            <a:spLocks noGrp="1"/>
          </p:cNvSpPr>
          <p:nvPr>
            <p:ph type="sldNum" idx="12"/>
          </p:nvPr>
        </p:nvSpPr>
        <p:spPr>
          <a:xfrm>
            <a:off x="8610600" y="6356350"/>
            <a:ext cx="2743200" cy="365125"/>
          </a:xfrm>
          <a:prstGeom prst="rect"/>
          <a:noFill/>
          <a:ln>
            <a:noFill/>
          </a:ln>
        </p:spPr>
        <p:txBody>
          <a:bodyPr anchor="ctr" anchorCtr="0" bIns="45700" lIns="91425" rIns="91425" spcFirstLastPara="1" tIns="45700" wrap="square">
            <a:noAutofit/>
          </a:bodyPr>
          <a:lstStyle>
            <a:lvl1pPr algn="r" indent="0" lvl="0" marL="0" marR="0" rtl="0">
              <a:spcBef>
                <a:spcPts val="0"/>
              </a:spcBef>
              <a:buNone/>
              <a:defRPr b="0" cap="none" sz="1200" i="0" strike="noStrike" u="none">
                <a:solidFill>
                  <a:srgbClr val="888888"/>
                </a:solidFill>
                <a:latin typeface="Calibri"/>
                <a:ea typeface="Calibri"/>
                <a:cs typeface="Calibri"/>
                <a:sym typeface="Calibri"/>
              </a:defRPr>
            </a:lvl1pPr>
            <a:lvl2pPr algn="r" indent="0" lvl="1" marL="0" marR="0" rtl="0">
              <a:spcBef>
                <a:spcPts val="0"/>
              </a:spcBef>
              <a:buNone/>
              <a:defRPr b="0" cap="none" sz="1200" i="0" strike="noStrike" u="none">
                <a:solidFill>
                  <a:srgbClr val="888888"/>
                </a:solidFill>
                <a:latin typeface="Calibri"/>
                <a:ea typeface="Calibri"/>
                <a:cs typeface="Calibri"/>
                <a:sym typeface="Calibri"/>
              </a:defRPr>
            </a:lvl2pPr>
            <a:lvl3pPr algn="r" indent="0" lvl="2" marL="0" marR="0" rtl="0">
              <a:spcBef>
                <a:spcPts val="0"/>
              </a:spcBef>
              <a:buNone/>
              <a:defRPr b="0" cap="none" sz="1200" i="0" strike="noStrike" u="none">
                <a:solidFill>
                  <a:srgbClr val="888888"/>
                </a:solidFill>
                <a:latin typeface="Calibri"/>
                <a:ea typeface="Calibri"/>
                <a:cs typeface="Calibri"/>
                <a:sym typeface="Calibri"/>
              </a:defRPr>
            </a:lvl3pPr>
            <a:lvl4pPr algn="r" indent="0" lvl="3" marL="0" marR="0" rtl="0">
              <a:spcBef>
                <a:spcPts val="0"/>
              </a:spcBef>
              <a:buNone/>
              <a:defRPr b="0" cap="none" sz="1200" i="0" strike="noStrike" u="none">
                <a:solidFill>
                  <a:srgbClr val="888888"/>
                </a:solidFill>
                <a:latin typeface="Calibri"/>
                <a:ea typeface="Calibri"/>
                <a:cs typeface="Calibri"/>
                <a:sym typeface="Calibri"/>
              </a:defRPr>
            </a:lvl4pPr>
            <a:lvl5pPr algn="r" indent="0" lvl="4" marL="0" marR="0" rtl="0">
              <a:spcBef>
                <a:spcPts val="0"/>
              </a:spcBef>
              <a:buNone/>
              <a:defRPr b="0" cap="none" sz="1200" i="0" strike="noStrike" u="none">
                <a:solidFill>
                  <a:srgbClr val="888888"/>
                </a:solidFill>
                <a:latin typeface="Calibri"/>
                <a:ea typeface="Calibri"/>
                <a:cs typeface="Calibri"/>
                <a:sym typeface="Calibri"/>
              </a:defRPr>
            </a:lvl5pPr>
            <a:lvl6pPr algn="r" indent="0" lvl="5" marL="0" marR="0" rtl="0">
              <a:spcBef>
                <a:spcPts val="0"/>
              </a:spcBef>
              <a:buNone/>
              <a:defRPr b="0" cap="none" sz="1200" i="0" strike="noStrike" u="none">
                <a:solidFill>
                  <a:srgbClr val="888888"/>
                </a:solidFill>
                <a:latin typeface="Calibri"/>
                <a:ea typeface="Calibri"/>
                <a:cs typeface="Calibri"/>
                <a:sym typeface="Calibri"/>
              </a:defRPr>
            </a:lvl6pPr>
            <a:lvl7pPr algn="r" indent="0" lvl="6" marL="0" marR="0" rtl="0">
              <a:spcBef>
                <a:spcPts val="0"/>
              </a:spcBef>
              <a:buNone/>
              <a:defRPr b="0" cap="none" sz="1200" i="0" strike="noStrike" u="none">
                <a:solidFill>
                  <a:srgbClr val="888888"/>
                </a:solidFill>
                <a:latin typeface="Calibri"/>
                <a:ea typeface="Calibri"/>
                <a:cs typeface="Calibri"/>
                <a:sym typeface="Calibri"/>
              </a:defRPr>
            </a:lvl7pPr>
            <a:lvl8pPr algn="r" indent="0" lvl="7" marL="0" marR="0" rtl="0">
              <a:spcBef>
                <a:spcPts val="0"/>
              </a:spcBef>
              <a:buNone/>
              <a:defRPr b="0" cap="none" sz="1200" i="0" strike="noStrike" u="none">
                <a:solidFill>
                  <a:srgbClr val="888888"/>
                </a:solidFill>
                <a:latin typeface="Calibri"/>
                <a:ea typeface="Calibri"/>
                <a:cs typeface="Calibri"/>
                <a:sym typeface="Calibri"/>
              </a:defRPr>
            </a:lvl8pPr>
            <a:lvl9pPr algn="r" indent="0" lvl="8" marL="0" marR="0" rtl="0">
              <a:spcBef>
                <a:spcPts val="0"/>
              </a:spcBef>
              <a:buNone/>
              <a:defRPr b="0" cap="none" sz="1200" i="0" strike="noStrike" u="none">
                <a:solidFill>
                  <a:srgbClr val="888888"/>
                </a:solidFill>
                <a:latin typeface="Calibri"/>
                <a:ea typeface="Calibri"/>
                <a:cs typeface="Calibri"/>
                <a:sym typeface="Calibri"/>
              </a:defRPr>
            </a:lvl9pPr>
          </a:lstStyle>
          <a:p>
            <a:pPr algn="r" indent="0" lvl="0" marL="0" rtl="0">
              <a:spcBef>
                <a:spcPts val="0"/>
              </a:spcBef>
              <a:spcAft>
                <a:spcPts val="0"/>
              </a:spcAft>
              <a:buNone/>
            </a:pPr>
            <a:fld id="{00000000-1234-1234-1234-123412341234}" type="slidenum">
              <a:rPr lang="en-US"/>
              <a:t>‹#›</a:t>
            </a:fld>
          </a:p>
        </p:txBody>
      </p:sp>
      <p:sp>
        <p:nvSpPr>
          <p:cNvPr id="1048579" name="Google Shape;13;p1"/>
          <p:cNvSpPr/>
          <p:nvPr/>
        </p:nvSpPr>
        <p:spPr>
          <a:xfrm>
            <a:off x="9525" y="0"/>
            <a:ext cx="12192000" cy="1000125"/>
          </a:xfrm>
          <a:prstGeom prst="rect"/>
          <a:solidFill>
            <a:schemeClr val="lt1"/>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Calibri"/>
              <a:ea typeface="Calibri"/>
              <a:cs typeface="Calibri"/>
              <a:sym typeface="Calibri"/>
            </a:endParaRPr>
          </a:p>
        </p:txBody>
      </p:sp>
      <p:pic>
        <p:nvPicPr>
          <p:cNvPr id="2097152" name="Google Shape;14;p1" descr="A black and grey logo  Description automatically generated"/>
          <p:cNvPicPr preferRelativeResize="0">
            <a:picLocks/>
          </p:cNvPicPr>
          <p:nvPr/>
        </p:nvPicPr>
        <p:blipFill rotWithShape="1">
          <a:blip xmlns:r="http://schemas.openxmlformats.org/officeDocument/2006/relationships" r:embed="rId13">
            <a:alphaModFix/>
          </a:blip>
          <a:srcRect/>
          <a:stretch>
            <a:fillRect/>
          </a:stretch>
        </p:blipFill>
        <p:spPr>
          <a:xfrm>
            <a:off x="276225" y="281781"/>
            <a:ext cx="1990990" cy="423863"/>
          </a:xfrm>
          <a:prstGeom prst="rect"/>
          <a:noFill/>
          <a:ln>
            <a:noFill/>
          </a:ln>
        </p:spPr>
      </p:pic>
      <p:pic>
        <p:nvPicPr>
          <p:cNvPr id="2097153" name="Google Shape;15;p1" descr="A close up of a logo  Description automatically generated"/>
          <p:cNvPicPr preferRelativeResize="0">
            <a:picLocks/>
          </p:cNvPicPr>
          <p:nvPr/>
        </p:nvPicPr>
        <p:blipFill rotWithShape="1">
          <a:blip xmlns:r="http://schemas.openxmlformats.org/officeDocument/2006/relationships" r:embed="rId14">
            <a:alphaModFix/>
          </a:blip>
          <a:srcRect/>
          <a:stretch>
            <a:fillRect/>
          </a:stretch>
        </p:blipFill>
        <p:spPr>
          <a:xfrm>
            <a:off x="10280899" y="226297"/>
            <a:ext cx="1644402" cy="534830"/>
          </a:xfrm>
          <a:prstGeom prst="rect"/>
          <a:noFill/>
          <a:ln>
            <a:noFill/>
          </a:ln>
        </p:spPr>
      </p:pic>
      <p:pic>
        <p:nvPicPr>
          <p:cNvPr id="2097154" name="Google Shape;16;p1" descr="A blue and black logo  Description automatically generated"/>
          <p:cNvPicPr preferRelativeResize="0">
            <a:picLocks/>
          </p:cNvPicPr>
          <p:nvPr/>
        </p:nvPicPr>
        <p:blipFill rotWithShape="1">
          <a:blip xmlns:r="http://schemas.openxmlformats.org/officeDocument/2006/relationships" r:embed="rId15">
            <a:alphaModFix/>
          </a:blip>
          <a:srcRect/>
          <a:stretch>
            <a:fillRect/>
          </a:stretch>
        </p:blipFill>
        <p:spPr>
          <a:xfrm>
            <a:off x="4321983" y="281780"/>
            <a:ext cx="1135004" cy="423864"/>
          </a:xfrm>
          <a:prstGeom prst="rect"/>
          <a:noFill/>
          <a:ln>
            <a:noFill/>
          </a:ln>
        </p:spPr>
      </p:pic>
      <p:pic>
        <p:nvPicPr>
          <p:cNvPr id="2097155" name="Google Shape;17;p1" descr="A circular logo with people and map  Description automatically generated"/>
          <p:cNvPicPr preferRelativeResize="0">
            <a:picLocks/>
          </p:cNvPicPr>
          <p:nvPr/>
        </p:nvPicPr>
        <p:blipFill rotWithShape="1">
          <a:blip xmlns:r="http://schemas.openxmlformats.org/officeDocument/2006/relationships" r:embed="rId16">
            <a:alphaModFix/>
          </a:blip>
          <a:srcRect/>
          <a:stretch>
            <a:fillRect/>
          </a:stretch>
        </p:blipFill>
        <p:spPr>
          <a:xfrm>
            <a:off x="7511755" y="136525"/>
            <a:ext cx="714375" cy="714375"/>
          </a:xfrm>
          <a:prstGeom prst="rect"/>
          <a:noFill/>
          <a:ln>
            <a:noFill/>
          </a:ln>
        </p:spPr>
      </p:pic>
    </p:spTree>
  </p:cSld>
  <p:clrMap accent1="accent1" accent2="accent2" accent3="accent3" accent4="accent4" accent5="accent5" accent6="accent6" bg1="lt1" bg2="dk2" tx1="dk1" tx2="lt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video" Target="../media/media1.mp4"/><Relationship Id="rId2" Type="http://schemas.microsoft.com/office/2007/relationships/media" Target="../media/media1.mp4"/><Relationship Id="rId3" Type="http://schemas.openxmlformats.org/officeDocument/2006/relationships/image" Target="../media/image6.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45" name="Shape 90"/>
        <p:cNvGrpSpPr/>
        <p:nvPr/>
      </p:nvGrpSpPr>
      <p:grpSpPr>
        <a:xfrm>
          <a:off x="0" y="0"/>
          <a:ext cx="0" cy="0"/>
          <a:chOff x="0" y="0"/>
          <a:chExt cx="0" cy="0"/>
        </a:xfrm>
      </p:grpSpPr>
      <p:sp>
        <p:nvSpPr>
          <p:cNvPr id="1048619" name="Google Shape;91;p13"/>
          <p:cNvSpPr txBox="1">
            <a:spLocks noGrp="1"/>
          </p:cNvSpPr>
          <p:nvPr>
            <p:ph type="ctrTitle"/>
          </p:nvPr>
        </p:nvSpPr>
        <p:spPr>
          <a:xfrm>
            <a:off x="1281661" y="2256449"/>
            <a:ext cx="9144000" cy="977778"/>
          </a:xfrm>
          <a:prstGeom prst="rect"/>
          <a:noFill/>
          <a:ln>
            <a:noFill/>
          </a:ln>
        </p:spPr>
        <p:txBody>
          <a:bodyPr anchor="b" anchorCtr="0" bIns="45700" lIns="91425" rIns="91425" spcFirstLastPara="1" tIns="45700" wrap="square">
            <a:noAutofit/>
          </a:bodyPr>
          <a:p>
            <a:pPr algn="ctr" indent="0" lvl="0" marL="0" rtl="0">
              <a:lnSpc>
                <a:spcPct val="90000"/>
              </a:lnSpc>
              <a:spcBef>
                <a:spcPts val="0"/>
              </a:spcBef>
              <a:spcAft>
                <a:spcPts val="0"/>
              </a:spcAft>
              <a:buClr>
                <a:schemeClr val="accent1"/>
              </a:buClr>
              <a:buSzPts val="4000"/>
              <a:buFont typeface="Arial"/>
              <a:buNone/>
            </a:pPr>
            <a:r>
              <a:rPr b="1" sz="4000" lang="en-US">
                <a:solidFill>
                  <a:schemeClr val="accent1"/>
                </a:solidFill>
                <a:latin typeface="Arial"/>
                <a:ea typeface="Arial"/>
                <a:cs typeface="Arial"/>
                <a:sym typeface="Arial"/>
              </a:rPr>
              <a:t>P</a:t>
            </a:r>
            <a:r>
              <a:rPr b="1" sz="4000" lang="en-US">
                <a:solidFill>
                  <a:schemeClr val="accent1"/>
                </a:solidFill>
                <a:latin typeface="Arial"/>
                <a:ea typeface="Arial"/>
                <a:cs typeface="Arial"/>
                <a:sym typeface="Arial"/>
              </a:rPr>
              <a:t>e</a:t>
            </a:r>
            <a:r>
              <a:rPr b="1" sz="4000" lang="en-US">
                <a:solidFill>
                  <a:schemeClr val="accent1"/>
                </a:solidFill>
                <a:latin typeface="Arial"/>
                <a:ea typeface="Arial"/>
                <a:cs typeface="Arial"/>
                <a:sym typeface="Arial"/>
              </a:rPr>
              <a:t>r</a:t>
            </a:r>
            <a:r>
              <a:rPr b="1" sz="4000" lang="en-US">
                <a:solidFill>
                  <a:schemeClr val="accent1"/>
                </a:solidFill>
                <a:latin typeface="Arial"/>
                <a:ea typeface="Arial"/>
                <a:cs typeface="Arial"/>
                <a:sym typeface="Arial"/>
              </a:rPr>
              <a:t>s</a:t>
            </a:r>
            <a:r>
              <a:rPr b="1" sz="4000" lang="en-US">
                <a:solidFill>
                  <a:schemeClr val="accent1"/>
                </a:solidFill>
                <a:latin typeface="Arial"/>
                <a:ea typeface="Arial"/>
                <a:cs typeface="Arial"/>
                <a:sym typeface="Arial"/>
              </a:rPr>
              <a:t>o</a:t>
            </a:r>
            <a:r>
              <a:rPr b="1" sz="4000" lang="en-US">
                <a:solidFill>
                  <a:schemeClr val="accent1"/>
                </a:solidFill>
                <a:latin typeface="Arial"/>
                <a:ea typeface="Arial"/>
                <a:cs typeface="Arial"/>
                <a:sym typeface="Arial"/>
              </a:rPr>
              <a:t>n</a:t>
            </a:r>
            <a:r>
              <a:rPr b="1" sz="4000" lang="en-US">
                <a:solidFill>
                  <a:schemeClr val="accent1"/>
                </a:solidFill>
                <a:latin typeface="Arial"/>
                <a:ea typeface="Arial"/>
                <a:cs typeface="Arial"/>
                <a:sym typeface="Arial"/>
              </a:rPr>
              <a:t>a</a:t>
            </a:r>
            <a:r>
              <a:rPr b="1" sz="4000" lang="en-US">
                <a:solidFill>
                  <a:schemeClr val="accent1"/>
                </a:solidFill>
                <a:latin typeface="Arial"/>
                <a:ea typeface="Arial"/>
                <a:cs typeface="Arial"/>
                <a:sym typeface="Arial"/>
              </a:rPr>
              <a:t>l</a:t>
            </a:r>
            <a:r>
              <a:rPr b="1" sz="4000" lang="en-US">
                <a:solidFill>
                  <a:schemeClr val="accent1"/>
                </a:solidFill>
                <a:latin typeface="Arial"/>
                <a:ea typeface="Arial"/>
                <a:cs typeface="Arial"/>
                <a:sym typeface="Arial"/>
              </a:rPr>
              <a:t>i</a:t>
            </a:r>
            <a:r>
              <a:rPr b="1" sz="4000" lang="en-US">
                <a:solidFill>
                  <a:schemeClr val="accent1"/>
                </a:solidFill>
                <a:latin typeface="Arial"/>
                <a:ea typeface="Arial"/>
                <a:cs typeface="Arial"/>
                <a:sym typeface="Arial"/>
              </a:rPr>
              <a:t>z</a:t>
            </a:r>
            <a:r>
              <a:rPr b="1" sz="4000" lang="en-US">
                <a:solidFill>
                  <a:schemeClr val="accent1"/>
                </a:solidFill>
                <a:latin typeface="Arial"/>
                <a:ea typeface="Arial"/>
                <a:cs typeface="Arial"/>
                <a:sym typeface="Arial"/>
              </a:rPr>
              <a:t>e</a:t>
            </a:r>
            <a:r>
              <a:rPr b="1" sz="4000" lang="en-US">
                <a:solidFill>
                  <a:schemeClr val="accent1"/>
                </a:solidFill>
                <a:latin typeface="Arial"/>
                <a:ea typeface="Arial"/>
                <a:cs typeface="Arial"/>
                <a:sym typeface="Arial"/>
              </a:rPr>
              <a:t>d</a:t>
            </a:r>
            <a:r>
              <a:rPr b="1" sz="4000" lang="en-US">
                <a:solidFill>
                  <a:schemeClr val="accent1"/>
                </a:solidFill>
                <a:latin typeface="Arial"/>
                <a:ea typeface="Arial"/>
                <a:cs typeface="Arial"/>
                <a:sym typeface="Arial"/>
              </a:rPr>
              <a:t> </a:t>
            </a:r>
            <a:r>
              <a:rPr b="1" sz="4000" lang="en-US">
                <a:solidFill>
                  <a:schemeClr val="accent1"/>
                </a:solidFill>
                <a:latin typeface="Arial"/>
                <a:ea typeface="Arial"/>
                <a:cs typeface="Arial"/>
                <a:sym typeface="Arial"/>
              </a:rPr>
              <a:t>T</a:t>
            </a:r>
            <a:r>
              <a:rPr b="1" sz="4000" lang="en-US">
                <a:solidFill>
                  <a:schemeClr val="accent1"/>
                </a:solidFill>
                <a:latin typeface="Arial"/>
                <a:ea typeface="Arial"/>
                <a:cs typeface="Arial"/>
                <a:sym typeface="Arial"/>
              </a:rPr>
              <a:t>r</a:t>
            </a:r>
            <a:r>
              <a:rPr b="1" sz="4000" lang="en-US">
                <a:solidFill>
                  <a:schemeClr val="accent1"/>
                </a:solidFill>
                <a:latin typeface="Arial"/>
                <a:ea typeface="Arial"/>
                <a:cs typeface="Arial"/>
                <a:sym typeface="Arial"/>
              </a:rPr>
              <a:t>e</a:t>
            </a:r>
            <a:r>
              <a:rPr b="1" sz="4000" lang="en-US">
                <a:solidFill>
                  <a:schemeClr val="accent1"/>
                </a:solidFill>
                <a:latin typeface="Arial"/>
                <a:ea typeface="Arial"/>
                <a:cs typeface="Arial"/>
                <a:sym typeface="Arial"/>
              </a:rPr>
              <a:t>a</a:t>
            </a:r>
            <a:r>
              <a:rPr b="1" sz="4000" lang="en-US">
                <a:solidFill>
                  <a:schemeClr val="accent1"/>
                </a:solidFill>
                <a:latin typeface="Arial"/>
                <a:ea typeface="Arial"/>
                <a:cs typeface="Arial"/>
                <a:sym typeface="Arial"/>
              </a:rPr>
              <a:t>t</a:t>
            </a:r>
            <a:r>
              <a:rPr b="1" sz="4000" lang="en-US">
                <a:solidFill>
                  <a:schemeClr val="accent1"/>
                </a:solidFill>
                <a:latin typeface="Arial"/>
                <a:ea typeface="Arial"/>
                <a:cs typeface="Arial"/>
                <a:sym typeface="Arial"/>
              </a:rPr>
              <a:t>m</a:t>
            </a:r>
            <a:r>
              <a:rPr b="1" sz="4000" lang="en-US">
                <a:solidFill>
                  <a:schemeClr val="accent1"/>
                </a:solidFill>
                <a:latin typeface="Arial"/>
                <a:ea typeface="Arial"/>
                <a:cs typeface="Arial"/>
                <a:sym typeface="Arial"/>
              </a:rPr>
              <a:t>e</a:t>
            </a:r>
            <a:r>
              <a:rPr b="1" sz="4000" lang="en-US">
                <a:solidFill>
                  <a:schemeClr val="accent1"/>
                </a:solidFill>
                <a:latin typeface="Arial"/>
                <a:ea typeface="Arial"/>
                <a:cs typeface="Arial"/>
                <a:sym typeface="Arial"/>
              </a:rPr>
              <a:t>n</a:t>
            </a:r>
            <a:r>
              <a:rPr b="1" sz="4000" lang="en-US">
                <a:solidFill>
                  <a:schemeClr val="accent1"/>
                </a:solidFill>
                <a:latin typeface="Arial"/>
                <a:ea typeface="Arial"/>
                <a:cs typeface="Arial"/>
                <a:sym typeface="Arial"/>
              </a:rPr>
              <a:t>t</a:t>
            </a:r>
            <a:r>
              <a:rPr b="1" sz="4000" lang="en-US">
                <a:solidFill>
                  <a:schemeClr val="accent1"/>
                </a:solidFill>
                <a:latin typeface="Arial"/>
                <a:ea typeface="Arial"/>
                <a:cs typeface="Arial"/>
                <a:sym typeface="Arial"/>
              </a:rPr>
              <a:t> </a:t>
            </a:r>
            <a:r>
              <a:rPr b="1" sz="4000" lang="en-US">
                <a:solidFill>
                  <a:schemeClr val="accent1"/>
                </a:solidFill>
                <a:latin typeface="Arial"/>
                <a:ea typeface="Arial"/>
                <a:cs typeface="Arial"/>
                <a:sym typeface="Arial"/>
              </a:rPr>
              <a:t>R</a:t>
            </a:r>
            <a:r>
              <a:rPr b="1" sz="4000" lang="en-US">
                <a:solidFill>
                  <a:schemeClr val="accent1"/>
                </a:solidFill>
                <a:latin typeface="Arial"/>
                <a:ea typeface="Arial"/>
                <a:cs typeface="Arial"/>
                <a:sym typeface="Arial"/>
              </a:rPr>
              <a:t>e</a:t>
            </a:r>
            <a:r>
              <a:rPr b="1" sz="4000" lang="en-US">
                <a:solidFill>
                  <a:schemeClr val="accent1"/>
                </a:solidFill>
                <a:latin typeface="Arial"/>
                <a:ea typeface="Arial"/>
                <a:cs typeface="Arial"/>
                <a:sym typeface="Arial"/>
              </a:rPr>
              <a:t>c</a:t>
            </a:r>
            <a:r>
              <a:rPr b="1" sz="4000" lang="en-US">
                <a:solidFill>
                  <a:schemeClr val="accent1"/>
                </a:solidFill>
                <a:latin typeface="Arial"/>
                <a:ea typeface="Arial"/>
                <a:cs typeface="Arial"/>
                <a:sym typeface="Arial"/>
              </a:rPr>
              <a:t>o</a:t>
            </a:r>
            <a:r>
              <a:rPr b="1" sz="4000" lang="en-US">
                <a:solidFill>
                  <a:schemeClr val="accent1"/>
                </a:solidFill>
                <a:latin typeface="Arial"/>
                <a:ea typeface="Arial"/>
                <a:cs typeface="Arial"/>
                <a:sym typeface="Arial"/>
              </a:rPr>
              <a:t>m</a:t>
            </a:r>
            <a:r>
              <a:rPr b="1" sz="4000" lang="en-US">
                <a:solidFill>
                  <a:schemeClr val="accent1"/>
                </a:solidFill>
                <a:latin typeface="Arial"/>
                <a:ea typeface="Arial"/>
                <a:cs typeface="Arial"/>
                <a:sym typeface="Arial"/>
              </a:rPr>
              <a:t>e</a:t>
            </a:r>
            <a:r>
              <a:rPr b="1" sz="4000" lang="en-US">
                <a:solidFill>
                  <a:schemeClr val="accent1"/>
                </a:solidFill>
                <a:latin typeface="Arial"/>
                <a:ea typeface="Arial"/>
                <a:cs typeface="Arial"/>
                <a:sym typeface="Arial"/>
              </a:rPr>
              <a:t>n</a:t>
            </a:r>
            <a:r>
              <a:rPr b="1" sz="4000" lang="en-US">
                <a:solidFill>
                  <a:schemeClr val="accent1"/>
                </a:solidFill>
                <a:latin typeface="Arial"/>
                <a:ea typeface="Arial"/>
                <a:cs typeface="Arial"/>
                <a:sym typeface="Arial"/>
              </a:rPr>
              <a:t>t</a:t>
            </a:r>
            <a:r>
              <a:rPr b="1" sz="4000" lang="en-US">
                <a:solidFill>
                  <a:schemeClr val="accent1"/>
                </a:solidFill>
                <a:latin typeface="Arial"/>
                <a:ea typeface="Arial"/>
                <a:cs typeface="Arial"/>
                <a:sym typeface="Arial"/>
              </a:rPr>
              <a:t>a</a:t>
            </a:r>
            <a:r>
              <a:rPr b="1" sz="4000" lang="en-US">
                <a:solidFill>
                  <a:schemeClr val="accent1"/>
                </a:solidFill>
                <a:latin typeface="Arial"/>
                <a:ea typeface="Arial"/>
                <a:cs typeface="Arial"/>
                <a:sym typeface="Arial"/>
              </a:rPr>
              <a:t>t</a:t>
            </a:r>
            <a:r>
              <a:rPr b="1" sz="4000" lang="en-US">
                <a:solidFill>
                  <a:schemeClr val="accent1"/>
                </a:solidFill>
                <a:latin typeface="Arial"/>
                <a:ea typeface="Arial"/>
                <a:cs typeface="Arial"/>
                <a:sym typeface="Arial"/>
              </a:rPr>
              <a:t>i</a:t>
            </a:r>
            <a:r>
              <a:rPr b="1" sz="4000" lang="en-US">
                <a:solidFill>
                  <a:schemeClr val="accent1"/>
                </a:solidFill>
                <a:latin typeface="Arial"/>
                <a:ea typeface="Arial"/>
                <a:cs typeface="Arial"/>
                <a:sym typeface="Arial"/>
              </a:rPr>
              <a:t>o</a:t>
            </a:r>
            <a:r>
              <a:rPr b="1" sz="4000" lang="en-US">
                <a:solidFill>
                  <a:schemeClr val="accent1"/>
                </a:solidFill>
                <a:latin typeface="Arial"/>
                <a:ea typeface="Arial"/>
                <a:cs typeface="Arial"/>
                <a:sym typeface="Arial"/>
              </a:rPr>
              <a:t>n</a:t>
            </a:r>
            <a:r>
              <a:rPr b="1" sz="4000" lang="en-US">
                <a:solidFill>
                  <a:schemeClr val="accent1"/>
                </a:solidFill>
                <a:latin typeface="Arial"/>
                <a:ea typeface="Arial"/>
                <a:cs typeface="Arial"/>
                <a:sym typeface="Arial"/>
              </a:rPr>
              <a:t>s</a:t>
            </a:r>
            <a:endParaRPr altLang="en-US" lang="zh-CN"/>
          </a:p>
        </p:txBody>
      </p:sp>
      <p:sp>
        <p:nvSpPr>
          <p:cNvPr id="1048620" name="Google Shape;92;p13"/>
          <p:cNvSpPr txBox="1"/>
          <p:nvPr/>
        </p:nvSpPr>
        <p:spPr>
          <a:xfrm>
            <a:off x="-329782" y="1034321"/>
            <a:ext cx="12726648" cy="584775"/>
          </a:xfrm>
          <a:prstGeom prst="rect"/>
          <a:noFill/>
          <a:ln>
            <a:noFill/>
          </a:ln>
        </p:spPr>
        <p:txBody>
          <a:bodyPr anchor="t" anchorCtr="0" bIns="45700" lIns="91425" rIns="91425" spcFirstLastPara="1" tIns="45700" wrap="square">
            <a:spAutoFit/>
          </a:bodyPr>
          <a:p>
            <a:pPr algn="ctr" indent="0" lvl="0" marL="0" marR="0" rtl="0">
              <a:spcBef>
                <a:spcPts val="0"/>
              </a:spcBef>
              <a:spcAft>
                <a:spcPts val="0"/>
              </a:spcAft>
              <a:buNone/>
            </a:pPr>
            <a:r>
              <a:rPr b="1" cap="none" sz="3200" i="0" lang="en-US" strike="noStrike" u="none">
                <a:solidFill>
                  <a:srgbClr val="2F5496"/>
                </a:solidFill>
                <a:latin typeface="Arial"/>
                <a:ea typeface="Arial"/>
                <a:cs typeface="Arial"/>
                <a:sym typeface="Arial"/>
              </a:rPr>
              <a:t>TSP- AI ML Fundamentals (Capstone Project)</a:t>
            </a:r>
          </a:p>
        </p:txBody>
      </p:sp>
      <p:sp>
        <p:nvSpPr>
          <p:cNvPr id="1048621" name="Google Shape;93;p13"/>
          <p:cNvSpPr txBox="1"/>
          <p:nvPr/>
        </p:nvSpPr>
        <p:spPr>
          <a:xfrm>
            <a:off x="1786329" y="3778639"/>
            <a:ext cx="9039066" cy="707886"/>
          </a:xfrm>
          <a:prstGeom prst="rect"/>
          <a:noFill/>
          <a:ln>
            <a:noFill/>
          </a:ln>
        </p:spPr>
        <p:txBody>
          <a:bodyPr anchor="t" anchorCtr="0" bIns="45700" lIns="91425" rIns="91425" spcFirstLastPara="1" tIns="45700" wrap="square">
            <a:spAutoFit/>
          </a:bodyPr>
          <a:p>
            <a:pPr algn="l" indent="0" lvl="0" marL="0" marR="0" rtl="0">
              <a:spcBef>
                <a:spcPts val="0"/>
              </a:spcBef>
              <a:spcAft>
                <a:spcPts val="0"/>
              </a:spcAft>
              <a:buNone/>
            </a:pPr>
            <a:r>
              <a:rPr b="1" cap="none" dirty="0" sz="2000" i="0" lang="en-US" strike="noStrike" u="none">
                <a:solidFill>
                  <a:srgbClr val="2F5496"/>
                </a:solidFill>
                <a:latin typeface="Arial"/>
                <a:ea typeface="Arial"/>
                <a:cs typeface="Arial"/>
                <a:sym typeface="Arial"/>
              </a:rPr>
              <a:t>Presented By:</a:t>
            </a:r>
            <a:endParaRPr dirty="0"/>
          </a:p>
          <a:p>
            <a:pPr algn="l" indent="0" lvl="0" marL="0" marR="0" rtl="0">
              <a:spcBef>
                <a:spcPts val="0"/>
              </a:spcBef>
              <a:spcAft>
                <a:spcPts val="0"/>
              </a:spcAft>
              <a:buNone/>
            </a:pPr>
            <a:r>
              <a:rPr b="1" dirty="0" sz="2000" lang="en-US">
                <a:solidFill>
                  <a:srgbClr val="2F5496"/>
                </a:solidFill>
                <a:latin typeface="Arial"/>
                <a:ea typeface="Arial"/>
                <a:cs typeface="Arial"/>
                <a:sym typeface="Arial"/>
              </a:rPr>
              <a:t> </a:t>
            </a:r>
            <a:r>
              <a:rPr b="1" dirty="0" sz="2000" lang="en-US">
                <a:solidFill>
                  <a:srgbClr val="2F5496"/>
                </a:solidFill>
                <a:latin typeface="Arial"/>
                <a:ea typeface="Arial"/>
                <a:cs typeface="Arial"/>
                <a:sym typeface="Arial"/>
              </a:rPr>
              <a:t>V</a:t>
            </a:r>
            <a:r>
              <a:rPr b="1" dirty="0" sz="2000" lang="en-US">
                <a:solidFill>
                  <a:srgbClr val="2F5496"/>
                </a:solidFill>
                <a:latin typeface="Arial"/>
                <a:ea typeface="Arial"/>
                <a:cs typeface="Arial"/>
                <a:sym typeface="Arial"/>
              </a:rPr>
              <a:t>E</a:t>
            </a:r>
            <a:r>
              <a:rPr b="1" dirty="0" sz="2000" lang="en-US">
                <a:solidFill>
                  <a:srgbClr val="2F5496"/>
                </a:solidFill>
                <a:latin typeface="Arial"/>
                <a:ea typeface="Arial"/>
                <a:cs typeface="Arial"/>
                <a:sym typeface="Arial"/>
              </a:rPr>
              <a:t>N</a:t>
            </a:r>
            <a:r>
              <a:rPr b="1" dirty="0" sz="2000" lang="en-US">
                <a:solidFill>
                  <a:srgbClr val="2F5496"/>
                </a:solidFill>
                <a:latin typeface="Arial"/>
                <a:ea typeface="Arial"/>
                <a:cs typeface="Arial"/>
                <a:sym typeface="Arial"/>
              </a:rPr>
              <a:t>K</a:t>
            </a:r>
            <a:r>
              <a:rPr b="1" dirty="0" sz="2000" lang="en-US">
                <a:solidFill>
                  <a:srgbClr val="2F5496"/>
                </a:solidFill>
                <a:latin typeface="Arial"/>
                <a:ea typeface="Arial"/>
                <a:cs typeface="Arial"/>
                <a:sym typeface="Arial"/>
              </a:rPr>
              <a:t>A</a:t>
            </a:r>
            <a:r>
              <a:rPr b="1" dirty="0" sz="2000" lang="en-US">
                <a:solidFill>
                  <a:srgbClr val="2F5496"/>
                </a:solidFill>
                <a:latin typeface="Arial"/>
                <a:ea typeface="Arial"/>
                <a:cs typeface="Arial"/>
                <a:sym typeface="Arial"/>
              </a:rPr>
              <a:t>T</a:t>
            </a:r>
            <a:r>
              <a:rPr b="1" dirty="0" sz="2000" lang="en-US">
                <a:solidFill>
                  <a:srgbClr val="2F5496"/>
                </a:solidFill>
                <a:latin typeface="Arial"/>
                <a:ea typeface="Arial"/>
                <a:cs typeface="Arial"/>
                <a:sym typeface="Arial"/>
              </a:rPr>
              <a:t>E</a:t>
            </a:r>
            <a:r>
              <a:rPr b="1" dirty="0" sz="2000" lang="en-US">
                <a:solidFill>
                  <a:srgbClr val="2F5496"/>
                </a:solidFill>
                <a:latin typeface="Arial"/>
                <a:ea typeface="Arial"/>
                <a:cs typeface="Arial"/>
                <a:sym typeface="Arial"/>
              </a:rPr>
              <a:t>S</a:t>
            </a:r>
            <a:r>
              <a:rPr b="1" dirty="0" sz="2000" lang="en-US">
                <a:solidFill>
                  <a:srgbClr val="2F5496"/>
                </a:solidFill>
                <a:latin typeface="Arial"/>
                <a:ea typeface="Arial"/>
                <a:cs typeface="Arial"/>
                <a:sym typeface="Arial"/>
              </a:rPr>
              <a:t>A</a:t>
            </a:r>
            <a:r>
              <a:rPr b="1" dirty="0" sz="2000" lang="en-US">
                <a:solidFill>
                  <a:srgbClr val="2F5496"/>
                </a:solidFill>
                <a:latin typeface="Arial"/>
                <a:ea typeface="Arial"/>
                <a:cs typeface="Arial"/>
                <a:sym typeface="Arial"/>
              </a:rPr>
              <a:t>P</a:t>
            </a:r>
            <a:r>
              <a:rPr b="1" dirty="0" sz="2000" lang="en-US">
                <a:solidFill>
                  <a:srgbClr val="2F5496"/>
                </a:solidFill>
                <a:latin typeface="Arial"/>
                <a:ea typeface="Arial"/>
                <a:cs typeface="Arial"/>
                <a:sym typeface="Arial"/>
              </a:rPr>
              <a:t>R</a:t>
            </a:r>
            <a:r>
              <a:rPr b="1" dirty="0" sz="2000" lang="en-US">
                <a:solidFill>
                  <a:srgbClr val="2F5496"/>
                </a:solidFill>
                <a:latin typeface="Arial"/>
                <a:ea typeface="Arial"/>
                <a:cs typeface="Arial"/>
                <a:sym typeface="Arial"/>
              </a:rPr>
              <a:t>A</a:t>
            </a:r>
            <a:r>
              <a:rPr b="1" dirty="0" sz="2000" lang="en-US">
                <a:solidFill>
                  <a:srgbClr val="2F5496"/>
                </a:solidFill>
                <a:latin typeface="Arial"/>
                <a:ea typeface="Arial"/>
                <a:cs typeface="Arial"/>
                <a:sym typeface="Arial"/>
              </a:rPr>
              <a:t>S</a:t>
            </a:r>
            <a:r>
              <a:rPr b="1" dirty="0" sz="2000" lang="en-US">
                <a:solidFill>
                  <a:srgbClr val="2F5496"/>
                </a:solidFill>
                <a:latin typeface="Arial"/>
                <a:ea typeface="Arial"/>
                <a:cs typeface="Arial"/>
                <a:sym typeface="Arial"/>
              </a:rPr>
              <a:t>A</a:t>
            </a:r>
            <a:r>
              <a:rPr b="1" dirty="0" sz="2000" lang="en-US">
                <a:solidFill>
                  <a:srgbClr val="2F5496"/>
                </a:solidFill>
                <a:latin typeface="Arial"/>
                <a:ea typeface="Arial"/>
                <a:cs typeface="Arial"/>
                <a:sym typeface="Arial"/>
              </a:rPr>
              <a:t>T</a:t>
            </a:r>
            <a:r>
              <a:rPr b="1" dirty="0" sz="2000" lang="en-US">
                <a:solidFill>
                  <a:srgbClr val="2F5496"/>
                </a:solidFill>
                <a:latin typeface="Arial"/>
                <a:ea typeface="Arial"/>
                <a:cs typeface="Arial"/>
                <a:sym typeface="Arial"/>
              </a:rPr>
              <a:t>H</a:t>
            </a:r>
            <a:r>
              <a:rPr b="1" dirty="0" sz="2000" lang="en-US">
                <a:solidFill>
                  <a:srgbClr val="2F5496"/>
                </a:solidFill>
                <a:latin typeface="Arial"/>
                <a:ea typeface="Arial"/>
                <a:cs typeface="Arial"/>
                <a:sym typeface="Arial"/>
              </a:rPr>
              <a:t> </a:t>
            </a:r>
            <a:r>
              <a:rPr b="1" dirty="0" sz="2000" lang="en-US">
                <a:solidFill>
                  <a:srgbClr val="2F5496"/>
                </a:solidFill>
                <a:latin typeface="Arial"/>
                <a:ea typeface="Arial"/>
                <a:cs typeface="Arial"/>
                <a:sym typeface="Arial"/>
              </a:rPr>
              <a:t>P</a:t>
            </a:r>
            <a:r>
              <a:rPr b="1" dirty="0" sz="2000" lang="en-US">
                <a:solidFill>
                  <a:srgbClr val="2F5496"/>
                </a:solidFill>
                <a:latin typeface="Arial"/>
                <a:ea typeface="Arial"/>
                <a:cs typeface="Arial"/>
                <a:sym typeface="Arial"/>
              </a:rPr>
              <a:t>-</a:t>
            </a:r>
            <a:r>
              <a:rPr b="1" dirty="0" sz="2000" lang="en-US">
                <a:solidFill>
                  <a:srgbClr val="2F5496"/>
                </a:solidFill>
                <a:latin typeface="Arial"/>
                <a:ea typeface="Arial"/>
                <a:cs typeface="Arial"/>
                <a:sym typeface="Arial"/>
              </a:rPr>
              <a:t>a</a:t>
            </a:r>
            <a:r>
              <a:rPr b="1" dirty="0" sz="2000" lang="en-US">
                <a:solidFill>
                  <a:srgbClr val="2F5496"/>
                </a:solidFill>
                <a:latin typeface="Arial"/>
                <a:ea typeface="Arial"/>
                <a:cs typeface="Arial"/>
                <a:sym typeface="Arial"/>
              </a:rPr>
              <a:t>u</a:t>
            </a:r>
            <a:r>
              <a:rPr b="1" dirty="0" sz="2000" lang="en-US">
                <a:solidFill>
                  <a:srgbClr val="2F5496"/>
                </a:solidFill>
                <a:latin typeface="Arial"/>
                <a:ea typeface="Arial"/>
                <a:cs typeface="Arial"/>
                <a:sym typeface="Arial"/>
              </a:rPr>
              <a:t>8</a:t>
            </a:r>
            <a:r>
              <a:rPr b="1" dirty="0" sz="2000" lang="en-US">
                <a:solidFill>
                  <a:srgbClr val="2F5496"/>
                </a:solidFill>
                <a:latin typeface="Arial"/>
                <a:ea typeface="Arial"/>
                <a:cs typeface="Arial"/>
                <a:sym typeface="Arial"/>
              </a:rPr>
              <a:t>1</a:t>
            </a:r>
            <a:r>
              <a:rPr b="1" dirty="0" sz="2000" lang="en-US">
                <a:solidFill>
                  <a:srgbClr val="2F5496"/>
                </a:solidFill>
                <a:latin typeface="Arial"/>
                <a:ea typeface="Arial"/>
                <a:cs typeface="Arial"/>
                <a:sym typeface="Arial"/>
              </a:rPr>
              <a:t>0</a:t>
            </a:r>
            <a:r>
              <a:rPr b="1" dirty="0" sz="2000" lang="en-US">
                <a:solidFill>
                  <a:srgbClr val="2F5496"/>
                </a:solidFill>
                <a:latin typeface="Arial"/>
                <a:ea typeface="Arial"/>
                <a:cs typeface="Arial"/>
                <a:sym typeface="Arial"/>
              </a:rPr>
              <a:t>0</a:t>
            </a:r>
            <a:r>
              <a:rPr b="1" dirty="0" sz="2000" lang="en-US">
                <a:solidFill>
                  <a:srgbClr val="2F5496"/>
                </a:solidFill>
                <a:latin typeface="Arial"/>
                <a:ea typeface="Arial"/>
                <a:cs typeface="Arial"/>
                <a:sym typeface="Arial"/>
              </a:rPr>
              <a:t>2</a:t>
            </a:r>
            <a:r>
              <a:rPr b="1" dirty="0" sz="2000" lang="en-US">
                <a:solidFill>
                  <a:srgbClr val="2F5496"/>
                </a:solidFill>
                <a:latin typeface="Arial"/>
                <a:ea typeface="Arial"/>
                <a:cs typeface="Arial"/>
                <a:sym typeface="Arial"/>
              </a:rPr>
              <a:t>1</a:t>
            </a:r>
            <a:r>
              <a:rPr b="1" dirty="0" sz="2000" lang="en-US">
                <a:solidFill>
                  <a:srgbClr val="2F5496"/>
                </a:solidFill>
                <a:latin typeface="Arial"/>
                <a:ea typeface="Arial"/>
                <a:cs typeface="Arial"/>
                <a:sym typeface="Arial"/>
              </a:rPr>
              <a:t>1</a:t>
            </a:r>
            <a:r>
              <a:rPr b="1" dirty="0" sz="2000" lang="en-US">
                <a:solidFill>
                  <a:srgbClr val="2F5496"/>
                </a:solidFill>
                <a:latin typeface="Arial"/>
                <a:ea typeface="Arial"/>
                <a:cs typeface="Arial"/>
                <a:sym typeface="Arial"/>
              </a:rPr>
              <a:t>0</a:t>
            </a:r>
            <a:r>
              <a:rPr b="1" dirty="0" sz="2000" lang="en-US">
                <a:solidFill>
                  <a:srgbClr val="2F5496"/>
                </a:solidFill>
                <a:latin typeface="Arial"/>
                <a:ea typeface="Arial"/>
                <a:cs typeface="Arial"/>
                <a:sym typeface="Arial"/>
              </a:rPr>
              <a:t>2</a:t>
            </a:r>
            <a:r>
              <a:rPr b="1" dirty="0" sz="2000" lang="en-US">
                <a:solidFill>
                  <a:srgbClr val="2F5496"/>
                </a:solidFill>
                <a:latin typeface="Arial"/>
                <a:ea typeface="Arial"/>
                <a:cs typeface="Arial"/>
                <a:sym typeface="Arial"/>
              </a:rPr>
              <a:t>0</a:t>
            </a:r>
            <a:r>
              <a:rPr b="1" dirty="0" sz="2000" lang="en-US">
                <a:solidFill>
                  <a:srgbClr val="2F5496"/>
                </a:solidFill>
                <a:latin typeface="Arial"/>
                <a:ea typeface="Arial"/>
                <a:cs typeface="Arial"/>
                <a:sym typeface="Arial"/>
              </a:rPr>
              <a:t>3</a:t>
            </a:r>
            <a:r>
              <a:rPr b="1" dirty="0" sz="2000" lang="en-US">
                <a:solidFill>
                  <a:srgbClr val="2F5496"/>
                </a:solidFill>
                <a:latin typeface="Arial"/>
                <a:ea typeface="Arial"/>
                <a:cs typeface="Arial"/>
                <a:sym typeface="Arial"/>
              </a:rPr>
              <a:t>7</a:t>
            </a:r>
            <a:endParaRPr b="1" dirty="0" sz="2000">
              <a:solidFill>
                <a:srgbClr val="2F5496"/>
              </a:solidFill>
              <a:latin typeface="Arial"/>
              <a:ea typeface="Arial"/>
              <a:cs typeface="Arial"/>
              <a:sym typeface="Arial"/>
            </a:endParaRPr>
          </a:p>
        </p:txBody>
      </p:sp>
      <p:sp>
        <p:nvSpPr>
          <p:cNvPr id="1048622" name="Google Shape;94;p13"/>
          <p:cNvSpPr txBox="1"/>
          <p:nvPr/>
        </p:nvSpPr>
        <p:spPr>
          <a:xfrm>
            <a:off x="1723871" y="5194410"/>
            <a:ext cx="8259580" cy="400110"/>
          </a:xfrm>
          <a:prstGeom prst="rect"/>
          <a:noFill/>
          <a:ln>
            <a:noFill/>
          </a:ln>
        </p:spPr>
        <p:txBody>
          <a:bodyPr anchor="t" anchorCtr="0" bIns="45700" lIns="91425" rIns="91425" spcFirstLastPara="1" tIns="45700" wrap="square">
            <a:spAutoFit/>
          </a:bodyPr>
          <a:p>
            <a:pPr algn="l" indent="0" lvl="0" marL="0" marR="0" rtl="0">
              <a:spcBef>
                <a:spcPts val="0"/>
              </a:spcBef>
              <a:spcAft>
                <a:spcPts val="0"/>
              </a:spcAft>
              <a:buNone/>
            </a:pPr>
            <a:r>
              <a:rPr b="1" sz="2000" lang="en-US">
                <a:solidFill>
                  <a:srgbClr val="2F5496"/>
                </a:solidFill>
                <a:latin typeface="Arial"/>
                <a:ea typeface="Arial"/>
                <a:cs typeface="Arial"/>
                <a:sym typeface="Arial"/>
              </a:rPr>
              <a:t>Guided By: </a:t>
            </a:r>
            <a:r>
              <a:rPr b="1" sz="2000" lang="en-US">
                <a:solidFill>
                  <a:srgbClr val="2F5496"/>
                </a:solidFill>
                <a:latin typeface="Arial"/>
                <a:ea typeface="Arial"/>
                <a:cs typeface="Arial"/>
                <a:sym typeface="Arial"/>
              </a:rPr>
              <a:t>R</a:t>
            </a:r>
            <a:r>
              <a:rPr b="1" sz="2000" lang="en-US">
                <a:solidFill>
                  <a:srgbClr val="2F5496"/>
                </a:solidFill>
                <a:latin typeface="Arial"/>
                <a:ea typeface="Arial"/>
                <a:cs typeface="Arial"/>
                <a:sym typeface="Arial"/>
              </a:rPr>
              <a:t>A</a:t>
            </a:r>
            <a:r>
              <a:rPr b="1" sz="2000" lang="en-US">
                <a:solidFill>
                  <a:srgbClr val="2F5496"/>
                </a:solidFill>
                <a:latin typeface="Arial"/>
                <a:ea typeface="Arial"/>
                <a:cs typeface="Arial"/>
                <a:sym typeface="Arial"/>
              </a:rPr>
              <a:t>J</a:t>
            </a:r>
            <a:r>
              <a:rPr b="1" sz="2000" lang="en-US">
                <a:solidFill>
                  <a:srgbClr val="2F5496"/>
                </a:solidFill>
                <a:latin typeface="Arial"/>
                <a:ea typeface="Arial"/>
                <a:cs typeface="Arial"/>
                <a:sym typeface="Arial"/>
              </a:rPr>
              <a:t>A</a:t>
            </a:r>
            <a:r>
              <a:rPr b="1" sz="2000" lang="en-US">
                <a:solidFill>
                  <a:srgbClr val="2F5496"/>
                </a:solidFill>
                <a:latin typeface="Arial"/>
                <a:ea typeface="Arial"/>
                <a:cs typeface="Arial"/>
                <a:sym typeface="Arial"/>
              </a:rPr>
              <a:t> </a:t>
            </a:r>
            <a:r>
              <a:rPr b="1" sz="2000" lang="en-US">
                <a:solidFill>
                  <a:srgbClr val="2F5496"/>
                </a:solidFill>
                <a:latin typeface="Arial"/>
                <a:ea typeface="Arial"/>
                <a:cs typeface="Arial"/>
                <a:sym typeface="Arial"/>
              </a:rPr>
              <a:t>P</a:t>
            </a:r>
            <a:r>
              <a:rPr b="1" sz="2000" lang="en-US">
                <a:solidFill>
                  <a:srgbClr val="2F5496"/>
                </a:solidFill>
                <a:latin typeface="Arial"/>
                <a:ea typeface="Arial"/>
                <a:cs typeface="Arial"/>
                <a:sym typeface="Arial"/>
              </a:rPr>
              <a:t>,</a:t>
            </a:r>
            <a:r>
              <a:rPr b="1" sz="2000" lang="en-US">
                <a:solidFill>
                  <a:srgbClr val="2F5496"/>
                </a:solidFill>
                <a:latin typeface="Arial"/>
                <a:ea typeface="Arial"/>
                <a:cs typeface="Arial"/>
                <a:sym typeface="Arial"/>
              </a:rPr>
              <a:t> </a:t>
            </a:r>
            <a:r>
              <a:rPr b="1" sz="2000" lang="en-US">
                <a:solidFill>
                  <a:srgbClr val="2F5496"/>
                </a:solidFill>
                <a:latin typeface="Arial"/>
                <a:ea typeface="Arial"/>
                <a:cs typeface="Arial"/>
                <a:sym typeface="Arial"/>
              </a:rPr>
              <a:t>M</a:t>
            </a:r>
            <a:r>
              <a:rPr b="1" sz="2000" lang="en-US">
                <a:solidFill>
                  <a:srgbClr val="2F5496"/>
                </a:solidFill>
                <a:latin typeface="Arial"/>
                <a:ea typeface="Arial"/>
                <a:cs typeface="Arial"/>
                <a:sym typeface="Arial"/>
              </a:rPr>
              <a:t>a</a:t>
            </a:r>
            <a:r>
              <a:rPr b="1" sz="2000" lang="en-US">
                <a:solidFill>
                  <a:srgbClr val="2F5496"/>
                </a:solidFill>
                <a:latin typeface="Arial"/>
                <a:ea typeface="Arial"/>
                <a:cs typeface="Arial"/>
                <a:sym typeface="Arial"/>
              </a:rPr>
              <a:t>s</a:t>
            </a:r>
            <a:r>
              <a:rPr b="1" sz="2000" lang="en-US">
                <a:solidFill>
                  <a:srgbClr val="2F5496"/>
                </a:solidFill>
                <a:latin typeface="Arial"/>
                <a:ea typeface="Arial"/>
                <a:cs typeface="Arial"/>
                <a:sym typeface="Arial"/>
              </a:rPr>
              <a:t>t</a:t>
            </a:r>
            <a:r>
              <a:rPr b="1" sz="2000" lang="en-US">
                <a:solidFill>
                  <a:srgbClr val="2F5496"/>
                </a:solidFill>
                <a:latin typeface="Arial"/>
                <a:ea typeface="Arial"/>
                <a:cs typeface="Arial"/>
                <a:sym typeface="Arial"/>
              </a:rPr>
              <a:t>e</a:t>
            </a:r>
            <a:r>
              <a:rPr b="1" sz="2000" lang="en-US">
                <a:solidFill>
                  <a:srgbClr val="2F5496"/>
                </a:solidFill>
                <a:latin typeface="Arial"/>
                <a:ea typeface="Arial"/>
                <a:cs typeface="Arial"/>
                <a:sym typeface="Arial"/>
              </a:rPr>
              <a:t>r</a:t>
            </a:r>
            <a:r>
              <a:rPr b="1" sz="2000" lang="en-US">
                <a:solidFill>
                  <a:srgbClr val="2F5496"/>
                </a:solidFill>
                <a:latin typeface="Arial"/>
                <a:ea typeface="Arial"/>
                <a:cs typeface="Arial"/>
                <a:sym typeface="Arial"/>
              </a:rPr>
              <a:t> </a:t>
            </a:r>
            <a:r>
              <a:rPr b="1" sz="2000" lang="en-US">
                <a:solidFill>
                  <a:srgbClr val="2F5496"/>
                </a:solidFill>
                <a:latin typeface="Arial"/>
                <a:ea typeface="Arial"/>
                <a:cs typeface="Arial"/>
                <a:sym typeface="Arial"/>
              </a:rPr>
              <a:t>T</a:t>
            </a:r>
            <a:r>
              <a:rPr b="1" sz="2000" lang="en-US">
                <a:solidFill>
                  <a:srgbClr val="2F5496"/>
                </a:solidFill>
                <a:latin typeface="Arial"/>
                <a:ea typeface="Arial"/>
                <a:cs typeface="Arial"/>
                <a:sym typeface="Arial"/>
              </a:rPr>
              <a:t>r</a:t>
            </a:r>
            <a:r>
              <a:rPr b="1" sz="2000" lang="en-US">
                <a:solidFill>
                  <a:srgbClr val="2F5496"/>
                </a:solidFill>
                <a:latin typeface="Arial"/>
                <a:ea typeface="Arial"/>
                <a:cs typeface="Arial"/>
                <a:sym typeface="Arial"/>
              </a:rPr>
              <a:t>a</a:t>
            </a:r>
            <a:r>
              <a:rPr b="1" sz="2000" lang="en-US">
                <a:solidFill>
                  <a:srgbClr val="2F5496"/>
                </a:solidFill>
                <a:latin typeface="Arial"/>
                <a:ea typeface="Arial"/>
                <a:cs typeface="Arial"/>
                <a:sym typeface="Arial"/>
              </a:rPr>
              <a:t>i</a:t>
            </a:r>
            <a:r>
              <a:rPr b="1" sz="2000" lang="en-US">
                <a:solidFill>
                  <a:srgbClr val="2F5496"/>
                </a:solidFill>
                <a:latin typeface="Arial"/>
                <a:ea typeface="Arial"/>
                <a:cs typeface="Arial"/>
                <a:sym typeface="Arial"/>
              </a:rPr>
              <a:t>n</a:t>
            </a:r>
            <a:r>
              <a:rPr b="1" sz="2000" lang="en-US">
                <a:solidFill>
                  <a:srgbClr val="2F5496"/>
                </a:solidFill>
                <a:latin typeface="Arial"/>
                <a:ea typeface="Arial"/>
                <a:cs typeface="Arial"/>
                <a:sym typeface="Arial"/>
              </a:rPr>
              <a:t>e</a:t>
            </a:r>
            <a:r>
              <a:rPr b="1" sz="2000" lang="en-US">
                <a:solidFill>
                  <a:srgbClr val="2F5496"/>
                </a:solidFill>
                <a:latin typeface="Arial"/>
                <a:ea typeface="Arial"/>
                <a:cs typeface="Arial"/>
                <a:sym typeface="Arial"/>
              </a:rPr>
              <a:t>r</a:t>
            </a:r>
            <a:endParaRPr altLang="en-US" lang="zh-CN"/>
          </a:p>
        </p:txBody>
      </p:sp>
      <p:sp>
        <p:nvSpPr>
          <p:cNvPr id="1048623" name="Google Shape;95;p13"/>
          <p:cNvSpPr txBox="1">
            <a:spLocks noGrp="1"/>
          </p:cNvSpPr>
          <p:nvPr>
            <p:ph type="ftr" idx="11"/>
          </p:nvPr>
        </p:nvSpPr>
        <p:spPr>
          <a:xfrm>
            <a:off x="4248462" y="6492875"/>
            <a:ext cx="4114800" cy="365125"/>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54" name="Shape 155"/>
        <p:cNvGrpSpPr/>
        <p:nvPr/>
      </p:nvGrpSpPr>
      <p:grpSpPr>
        <a:xfrm>
          <a:off x="0" y="0"/>
          <a:ext cx="0" cy="0"/>
          <a:chOff x="0" y="0"/>
          <a:chExt cx="0" cy="0"/>
        </a:xfrm>
      </p:grpSpPr>
      <p:sp>
        <p:nvSpPr>
          <p:cNvPr id="1048636" name="Google Shape;156;p22"/>
          <p:cNvSpPr txBox="1">
            <a:spLocks noGrp="1"/>
          </p:cNvSpPr>
          <p:nvPr>
            <p:ph type="ctrTitle"/>
          </p:nvPr>
        </p:nvSpPr>
        <p:spPr>
          <a:xfrm>
            <a:off x="1509010" y="963503"/>
            <a:ext cx="9144000" cy="823034"/>
          </a:xfrm>
          <a:prstGeom prst="rect"/>
          <a:noFill/>
          <a:ln>
            <a:noFill/>
          </a:ln>
        </p:spPr>
        <p:txBody>
          <a:bodyPr anchor="b" anchorCtr="0" bIns="45700" lIns="91425" rIns="91425" spcFirstLastPara="1" tIns="45700" wrap="square">
            <a:normAutofit/>
          </a:bodyPr>
          <a:p>
            <a:pPr algn="ctr" indent="0" lvl="0" marL="0" rtl="0">
              <a:lnSpc>
                <a:spcPct val="90000"/>
              </a:lnSpc>
              <a:spcBef>
                <a:spcPts val="0"/>
              </a:spcBef>
              <a:spcAft>
                <a:spcPts val="0"/>
              </a:spcAft>
              <a:buClr>
                <a:schemeClr val="accent1"/>
              </a:buClr>
              <a:buSzPts val="4400"/>
              <a:buFont typeface="Arial"/>
              <a:buNone/>
            </a:pPr>
            <a:r>
              <a:rPr b="1" sz="4400" lang="en-US">
                <a:solidFill>
                  <a:schemeClr val="accent1"/>
                </a:solidFill>
                <a:latin typeface="Arial"/>
                <a:ea typeface="Arial"/>
                <a:cs typeface="Arial"/>
                <a:sym typeface="Arial"/>
              </a:rPr>
              <a:t>References</a:t>
            </a:r>
          </a:p>
        </p:txBody>
      </p:sp>
      <p:sp>
        <p:nvSpPr>
          <p:cNvPr id="1048637" name="Google Shape;157;p22"/>
          <p:cNvSpPr txBox="1">
            <a:spLocks noGrp="1"/>
          </p:cNvSpPr>
          <p:nvPr>
            <p:ph type="subTitle" idx="1"/>
          </p:nvPr>
        </p:nvSpPr>
        <p:spPr>
          <a:xfrm>
            <a:off x="614597" y="1747768"/>
            <a:ext cx="11152682" cy="5144354"/>
          </a:xfrm>
          <a:prstGeom prst="rect"/>
          <a:noFill/>
          <a:ln>
            <a:noFill/>
          </a:ln>
        </p:spPr>
        <p:txBody>
          <a:bodyPr anchor="t" anchorCtr="0" bIns="45700" lIns="91425" rIns="91425" spcFirstLastPara="1" tIns="45700" wrap="square">
            <a:normAutofit/>
          </a:bodyPr>
          <a:p>
            <a:pPr algn="l" indent="0" lvl="0" marL="0" rtl="0">
              <a:lnSpc>
                <a:spcPct val="90000"/>
              </a:lnSpc>
              <a:spcBef>
                <a:spcPts val="1000"/>
              </a:spcBef>
              <a:spcAft>
                <a:spcPts val="0"/>
              </a:spcAft>
              <a:buClr>
                <a:schemeClr val="dk1"/>
              </a:buClr>
              <a:buSzPts val="2600"/>
              <a:buFont typeface="Arial"/>
              <a:buNone/>
            </a:pPr>
            <a:r>
              <a:rPr sz="2600">
                <a:latin typeface="Arial"/>
                <a:ea typeface="Arial"/>
                <a:cs typeface="Arial"/>
                <a:sym typeface="Arial"/>
              </a:rPr>
              <a:t>1.Johnson, A. E., et al. (2016). "MIMIC-III, a freely accessible critical care database." Scientific Data, 3, 160035.</a:t>
            </a:r>
            <a:endParaRPr sz="2600">
              <a:latin typeface="Arial"/>
              <a:ea typeface="Arial"/>
              <a:cs typeface="Arial"/>
              <a:sym typeface="Arial"/>
            </a:endParaRPr>
          </a:p>
          <a:p>
            <a:pPr algn="l" indent="0" lvl="0" marL="0"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a:p>
            <a:pPr algn="l" indent="0" lvl="0" marL="0" rtl="0">
              <a:lnSpc>
                <a:spcPct val="90000"/>
              </a:lnSpc>
              <a:spcBef>
                <a:spcPts val="1000"/>
              </a:spcBef>
              <a:spcAft>
                <a:spcPts val="0"/>
              </a:spcAft>
              <a:buClr>
                <a:schemeClr val="dk1"/>
              </a:buClr>
              <a:buSzPts val="2600"/>
              <a:buFont typeface="Arial"/>
              <a:buNone/>
            </a:pPr>
            <a:r>
              <a:rPr sz="2600">
                <a:latin typeface="Arial"/>
                <a:ea typeface="Arial"/>
                <a:cs typeface="Arial"/>
                <a:sym typeface="Arial"/>
              </a:rPr>
              <a:t>2.Ribeiro, M. T., Singh, S., &amp; Guestrin, C. (2016). "Why should I trust you?" Explaining the predictions of any classifier. In Proceedings of the 22nd ACM SIGKDD International Conference on Knowledge Discovery and Data Mining (pp. 1135-1144).</a:t>
            </a:r>
            <a:endParaRPr sz="2600">
              <a:latin typeface="Arial"/>
              <a:ea typeface="Arial"/>
              <a:cs typeface="Arial"/>
              <a:sym typeface="Arial"/>
            </a:endParaRPr>
          </a:p>
          <a:p>
            <a:pPr algn="l" indent="0" lvl="0" marL="0"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a:p>
            <a:pPr algn="l" indent="0" lvl="0" marL="0" rtl="0">
              <a:lnSpc>
                <a:spcPct val="90000"/>
              </a:lnSpc>
              <a:spcBef>
                <a:spcPts val="1000"/>
              </a:spcBef>
              <a:spcAft>
                <a:spcPts val="0"/>
              </a:spcAft>
              <a:buClr>
                <a:schemeClr val="dk1"/>
              </a:buClr>
              <a:buSzPts val="2600"/>
              <a:buFont typeface="Arial"/>
              <a:buNone/>
            </a:pPr>
            <a:r>
              <a:rPr sz="2600">
                <a:latin typeface="Arial"/>
                <a:ea typeface="Arial"/>
                <a:cs typeface="Arial"/>
                <a:sym typeface="Arial"/>
              </a:rPr>
              <a:t>3.Lundberg, S. M., &amp; Lee, S. I. (2017). "A unified approach to interpreting model predictions."</a:t>
            </a:r>
            <a:endParaRPr sz="2600">
              <a:latin typeface="Arial"/>
              <a:ea typeface="Arial"/>
              <a:cs typeface="Arial"/>
              <a:sym typeface="Arial"/>
            </a:endParaRPr>
          </a:p>
          <a:p>
            <a:pPr algn="l" indent="0" lvl="0" marL="0" rtl="0">
              <a:lnSpc>
                <a:spcPct val="90000"/>
              </a:lnSpc>
              <a:spcBef>
                <a:spcPts val="1000"/>
              </a:spcBef>
              <a:spcAft>
                <a:spcPts val="0"/>
              </a:spcAft>
              <a:buClr>
                <a:schemeClr val="dk1"/>
              </a:buClr>
              <a:buSzPts val="2600"/>
              <a:buFont typeface="Arial"/>
              <a:buNone/>
            </a:pPr>
            <a:r>
              <a:rPr sz="2600">
                <a:latin typeface="Arial"/>
                <a:ea typeface="Arial"/>
                <a:cs typeface="Arial"/>
                <a:sym typeface="Arial"/>
              </a:rPr>
              <a:t>Advances in Neural Information Processing Systems, 30.</a:t>
            </a:r>
            <a:endParaRPr sz="2600">
              <a:latin typeface="Arial"/>
              <a:ea typeface="Arial"/>
              <a:cs typeface="Arial"/>
              <a:sym typeface="Arial"/>
            </a:endParaRPr>
          </a:p>
          <a:p>
            <a:pPr algn="l" indent="0" lvl="0" marL="0" rtl="0">
              <a:lnSpc>
                <a:spcPct val="90000"/>
              </a:lnSpc>
              <a:spcBef>
                <a:spcPts val="1000"/>
              </a:spcBef>
              <a:spcAft>
                <a:spcPts val="0"/>
              </a:spcAft>
              <a:buClr>
                <a:schemeClr val="dk1"/>
              </a:buClr>
              <a:buSzPts val="2600"/>
              <a:buFont typeface="Arial"/>
              <a:buNone/>
            </a:pPr>
            <a:r>
              <a:rPr sz="2600">
                <a:latin typeface="Arial"/>
                <a:ea typeface="Arial"/>
                <a:cs typeface="Arial"/>
                <a:sym typeface="Arial"/>
              </a:rPr>
              <a:t>URL: https://arxiv.org/abs/1705.07874.</a:t>
            </a:r>
            <a:endParaRPr sz="2600">
              <a:latin typeface="Arial"/>
              <a:ea typeface="Arial"/>
              <a:cs typeface="Arial"/>
              <a:sym typeface="Arial"/>
            </a:endParaRPr>
          </a:p>
          <a:p>
            <a:pPr algn="l" indent="0" lvl="0" marL="0"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048638" name="Google Shape;158;p22"/>
          <p:cNvSpPr txBox="1">
            <a:spLocks noGrp="1"/>
          </p:cNvSpPr>
          <p:nvPr>
            <p:ph type="ftr" idx="11"/>
          </p:nvPr>
        </p:nvSpPr>
        <p:spPr>
          <a:xfrm>
            <a:off x="3993630" y="6492875"/>
            <a:ext cx="4114800" cy="365125"/>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58" name="Shape 162"/>
        <p:cNvGrpSpPr/>
        <p:nvPr/>
      </p:nvGrpSpPr>
      <p:grpSpPr>
        <a:xfrm>
          <a:off x="0" y="0"/>
          <a:ext cx="0" cy="0"/>
          <a:chOff x="0" y="0"/>
          <a:chExt cx="0" cy="0"/>
        </a:xfrm>
      </p:grpSpPr>
      <p:sp>
        <p:nvSpPr>
          <p:cNvPr id="1048645" name="Google Shape;163;p23"/>
          <p:cNvSpPr txBox="1">
            <a:spLocks noGrp="1"/>
          </p:cNvSpPr>
          <p:nvPr>
            <p:ph type="title"/>
          </p:nvPr>
        </p:nvSpPr>
        <p:spPr>
          <a:xfrm>
            <a:off x="1463041" y="2766218"/>
            <a:ext cx="9298744" cy="1325563"/>
          </a:xfrm>
          <a:prstGeom prst="rect"/>
          <a:noFill/>
          <a:ln>
            <a:noFill/>
          </a:ln>
        </p:spPr>
        <p:txBody>
          <a:bodyPr anchor="t" anchorCtr="0" bIns="45700" lIns="91425" rIns="91425" spcFirstLastPara="1" tIns="45700" wrap="square">
            <a:noAutofit/>
          </a:bodyPr>
          <a:p>
            <a:pPr algn="ctr" indent="0" lvl="0" marL="0" rtl="0">
              <a:lnSpc>
                <a:spcPct val="90000"/>
              </a:lnSpc>
              <a:spcBef>
                <a:spcPts val="0"/>
              </a:spcBef>
              <a:spcAft>
                <a:spcPts val="0"/>
              </a:spcAft>
              <a:buClr>
                <a:srgbClr val="002060"/>
              </a:buClr>
              <a:buSzPts val="4400"/>
              <a:buFont typeface="Arial"/>
              <a:buNone/>
            </a:pPr>
            <a:r>
              <a:rPr b="1" lang="en-US">
                <a:solidFill>
                  <a:srgbClr val="002060"/>
                </a:solidFill>
                <a:latin typeface="Arial"/>
                <a:ea typeface="Arial"/>
                <a:cs typeface="Arial"/>
                <a:sym typeface="Arial"/>
              </a:rPr>
              <a:t>THANK YOU</a:t>
            </a:r>
          </a:p>
        </p:txBody>
      </p:sp>
      <p:sp>
        <p:nvSpPr>
          <p:cNvPr id="1048646" name="Google Shape;164;p23"/>
          <p:cNvSpPr txBox="1">
            <a:spLocks noGrp="1"/>
          </p:cNvSpPr>
          <p:nvPr>
            <p:ph type="ftr" idx="11"/>
          </p:nvPr>
        </p:nvSpPr>
        <p:spPr>
          <a:xfrm>
            <a:off x="4038600" y="6492875"/>
            <a:ext cx="4114800" cy="365125"/>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9" name="Shape 99"/>
        <p:cNvGrpSpPr/>
        <p:nvPr/>
      </p:nvGrpSpPr>
      <p:grpSpPr>
        <a:xfrm>
          <a:off x="0" y="0"/>
          <a:ext cx="0" cy="0"/>
          <a:chOff x="0" y="0"/>
          <a:chExt cx="0" cy="0"/>
        </a:xfrm>
      </p:grpSpPr>
      <p:sp>
        <p:nvSpPr>
          <p:cNvPr id="1048610" name="Google Shape;100;p14"/>
          <p:cNvSpPr txBox="1">
            <a:spLocks noGrp="1"/>
          </p:cNvSpPr>
          <p:nvPr>
            <p:ph type="title"/>
          </p:nvPr>
        </p:nvSpPr>
        <p:spPr>
          <a:xfrm>
            <a:off x="838530" y="823512"/>
            <a:ext cx="10515600" cy="1325563"/>
          </a:xfrm>
          <a:prstGeom prst="rect"/>
          <a:noFill/>
          <a:ln>
            <a:noFill/>
          </a:ln>
        </p:spPr>
        <p:txBody>
          <a:bodyPr anchor="t" anchorCtr="0" bIns="45700" lIns="91425" rIns="91425" spcFirstLastPara="1" tIns="45700" wrap="square">
            <a:noAutofit/>
          </a:bodyPr>
          <a:p>
            <a:pPr algn="l" indent="0" lvl="0" marL="0" rtl="0">
              <a:lnSpc>
                <a:spcPct val="90000"/>
              </a:lnSpc>
              <a:spcBef>
                <a:spcPts val="0"/>
              </a:spcBef>
              <a:spcAft>
                <a:spcPts val="0"/>
              </a:spcAft>
              <a:buClr>
                <a:srgbClr val="002060"/>
              </a:buClr>
              <a:buSzPts val="4400"/>
              <a:buFont typeface="Arial"/>
              <a:buNone/>
            </a:pPr>
            <a:r>
              <a:rPr b="1" lang="en-US">
                <a:solidFill>
                  <a:srgbClr val="002060"/>
                </a:solidFill>
                <a:latin typeface="Arial"/>
                <a:ea typeface="Arial"/>
                <a:cs typeface="Arial"/>
                <a:sym typeface="Arial"/>
              </a:rPr>
              <a:t>OUTLINE</a:t>
            </a:r>
          </a:p>
        </p:txBody>
      </p:sp>
      <p:sp>
        <p:nvSpPr>
          <p:cNvPr id="1048611" name="Google Shape;101;p14"/>
          <p:cNvSpPr txBox="1">
            <a:spLocks noGrp="1"/>
          </p:cNvSpPr>
          <p:nvPr>
            <p:ph type="body" idx="1"/>
          </p:nvPr>
        </p:nvSpPr>
        <p:spPr>
          <a:xfrm>
            <a:off x="838200" y="1618938"/>
            <a:ext cx="11019020" cy="5239062"/>
          </a:xfrm>
          <a:prstGeom prst="rect"/>
          <a:noFill/>
          <a:ln>
            <a:noFill/>
          </a:ln>
        </p:spPr>
        <p:txBody>
          <a:bodyPr anchor="t" anchorCtr="0" bIns="45700" lIns="91425" rIns="91425" spcFirstLastPara="1" tIns="45700" wrap="square">
            <a:noAutofit/>
          </a:bodyPr>
          <a:p>
            <a:pPr algn="l" indent="0" lvl="0" marL="0" rtl="0">
              <a:lnSpc>
                <a:spcPct val="90000"/>
              </a:lnSpc>
              <a:spcBef>
                <a:spcPts val="0"/>
              </a:spcBef>
              <a:spcAft>
                <a:spcPts val="0"/>
              </a:spcAft>
              <a:buClr>
                <a:schemeClr val="dk1"/>
              </a:buClr>
              <a:buSzPts val="2800"/>
              <a:buNone/>
            </a:pPr>
            <a:endParaRPr>
              <a:latin typeface="Arial"/>
              <a:ea typeface="Arial"/>
              <a:cs typeface="Arial"/>
              <a:sym typeface="Arial"/>
            </a:endParaRPr>
          </a:p>
          <a:p>
            <a:pPr algn="l" indent="-228600" lvl="0" marL="228600" rtl="0">
              <a:lnSpc>
                <a:spcPct val="90000"/>
              </a:lnSpc>
              <a:spcBef>
                <a:spcPts val="1000"/>
              </a:spcBef>
              <a:spcAft>
                <a:spcPts val="0"/>
              </a:spcAft>
              <a:buClr>
                <a:schemeClr val="dk1"/>
              </a:buClr>
              <a:buSzPts val="2000"/>
              <a:buChar char="•"/>
            </a:pPr>
            <a:r>
              <a:rPr b="1" sz="2000" lang="en-US">
                <a:latin typeface="Arial"/>
                <a:ea typeface="Arial"/>
                <a:cs typeface="Arial"/>
                <a:sym typeface="Arial"/>
              </a:rPr>
              <a:t>Problem Statement </a:t>
            </a:r>
          </a:p>
          <a:p>
            <a:pPr algn="l" indent="-228600" lvl="0" marL="228600" rtl="0">
              <a:lnSpc>
                <a:spcPct val="90000"/>
              </a:lnSpc>
              <a:spcBef>
                <a:spcPts val="1000"/>
              </a:spcBef>
              <a:spcAft>
                <a:spcPts val="0"/>
              </a:spcAft>
              <a:buClr>
                <a:schemeClr val="dk1"/>
              </a:buClr>
              <a:buSzPts val="2000"/>
              <a:buChar char="•"/>
            </a:pPr>
            <a:r>
              <a:rPr b="1" sz="2000" lang="en-US">
                <a:latin typeface="Arial"/>
                <a:ea typeface="Arial"/>
                <a:cs typeface="Arial"/>
                <a:sym typeface="Arial"/>
              </a:rPr>
              <a:t>Proposed System/Solution</a:t>
            </a:r>
            <a:endParaRPr>
              <a:latin typeface="Arial"/>
              <a:ea typeface="Arial"/>
              <a:cs typeface="Arial"/>
              <a:sym typeface="Arial"/>
            </a:endParaRPr>
          </a:p>
          <a:p>
            <a:pPr algn="l" indent="-228600" lvl="0" marL="228600" rtl="0">
              <a:lnSpc>
                <a:spcPct val="90000"/>
              </a:lnSpc>
              <a:spcBef>
                <a:spcPts val="1000"/>
              </a:spcBef>
              <a:spcAft>
                <a:spcPts val="0"/>
              </a:spcAft>
              <a:buClr>
                <a:schemeClr val="dk1"/>
              </a:buClr>
              <a:buSzPts val="2000"/>
              <a:buChar char="•"/>
            </a:pPr>
            <a:r>
              <a:rPr b="1" sz="2000" lang="en-US">
                <a:latin typeface="Arial"/>
                <a:ea typeface="Arial"/>
                <a:cs typeface="Arial"/>
                <a:sym typeface="Arial"/>
              </a:rPr>
              <a:t>Algorithm &amp; Deployment  </a:t>
            </a:r>
          </a:p>
          <a:p>
            <a:pPr algn="l" indent="-228600" lvl="0" marL="228600" rtl="0">
              <a:lnSpc>
                <a:spcPct val="90000"/>
              </a:lnSpc>
              <a:spcBef>
                <a:spcPts val="1000"/>
              </a:spcBef>
              <a:spcAft>
                <a:spcPts val="0"/>
              </a:spcAft>
              <a:buClr>
                <a:schemeClr val="dk1"/>
              </a:buClr>
              <a:buSzPts val="2000"/>
              <a:buChar char="•"/>
            </a:pPr>
            <a:r>
              <a:rPr b="1" sz="2000" lang="en-US">
                <a:latin typeface="Arial"/>
                <a:ea typeface="Arial"/>
                <a:cs typeface="Arial"/>
                <a:sym typeface="Arial"/>
              </a:rPr>
              <a:t>GitHub Link</a:t>
            </a:r>
          </a:p>
          <a:p>
            <a:pPr algn="l" indent="-228600" lvl="0" marL="228600" rtl="0">
              <a:lnSpc>
                <a:spcPct val="90000"/>
              </a:lnSpc>
              <a:spcBef>
                <a:spcPts val="1000"/>
              </a:spcBef>
              <a:spcAft>
                <a:spcPts val="0"/>
              </a:spcAft>
              <a:buClr>
                <a:schemeClr val="dk1"/>
              </a:buClr>
              <a:buSzPts val="2000"/>
              <a:buChar char="•"/>
            </a:pPr>
            <a:r>
              <a:rPr b="1" sz="2000" lang="en-US">
                <a:latin typeface="Arial"/>
                <a:ea typeface="Arial"/>
                <a:cs typeface="Arial"/>
                <a:sym typeface="Arial"/>
              </a:rPr>
              <a:t>Project Demo(photos / videos)</a:t>
            </a:r>
            <a:endParaRPr>
              <a:latin typeface="Arial"/>
              <a:ea typeface="Arial"/>
              <a:cs typeface="Arial"/>
              <a:sym typeface="Arial"/>
            </a:endParaRPr>
          </a:p>
          <a:p>
            <a:pPr algn="l" indent="-228600" lvl="0" marL="228600" rtl="0">
              <a:lnSpc>
                <a:spcPct val="90000"/>
              </a:lnSpc>
              <a:spcBef>
                <a:spcPts val="1000"/>
              </a:spcBef>
              <a:spcAft>
                <a:spcPts val="0"/>
              </a:spcAft>
              <a:buClr>
                <a:schemeClr val="dk1"/>
              </a:buClr>
              <a:buSzPts val="2000"/>
              <a:buChar char="•"/>
            </a:pPr>
            <a:r>
              <a:rPr b="1" sz="2000" lang="en-US">
                <a:latin typeface="Arial"/>
                <a:ea typeface="Arial"/>
                <a:cs typeface="Arial"/>
                <a:sym typeface="Arial"/>
              </a:rPr>
              <a:t>Conclusion</a:t>
            </a:r>
            <a:endParaRPr>
              <a:latin typeface="Arial"/>
              <a:ea typeface="Arial"/>
              <a:cs typeface="Arial"/>
              <a:sym typeface="Arial"/>
            </a:endParaRPr>
          </a:p>
          <a:p>
            <a:pPr algn="l" indent="-228600" lvl="0" marL="228600" rtl="0">
              <a:lnSpc>
                <a:spcPct val="90000"/>
              </a:lnSpc>
              <a:spcBef>
                <a:spcPts val="1000"/>
              </a:spcBef>
              <a:spcAft>
                <a:spcPts val="0"/>
              </a:spcAft>
              <a:buClr>
                <a:schemeClr val="dk1"/>
              </a:buClr>
              <a:buSzPts val="2000"/>
              <a:buChar char="•"/>
            </a:pPr>
            <a:r>
              <a:rPr b="1" sz="2000" lang="en-US">
                <a:latin typeface="Arial"/>
                <a:ea typeface="Arial"/>
                <a:cs typeface="Arial"/>
                <a:sym typeface="Arial"/>
              </a:rPr>
              <a:t>Future Scope</a:t>
            </a:r>
          </a:p>
          <a:p>
            <a:pPr algn="l" indent="-228600" lvl="0" marL="228600" rtl="0">
              <a:lnSpc>
                <a:spcPct val="90000"/>
              </a:lnSpc>
              <a:spcBef>
                <a:spcPts val="1000"/>
              </a:spcBef>
              <a:spcAft>
                <a:spcPts val="0"/>
              </a:spcAft>
              <a:buClr>
                <a:schemeClr val="dk1"/>
              </a:buClr>
              <a:buSzPts val="2000"/>
              <a:buChar char="•"/>
            </a:pPr>
            <a:r>
              <a:rPr b="1" sz="2000" lang="en-US">
                <a:latin typeface="Arial"/>
                <a:ea typeface="Arial"/>
                <a:cs typeface="Arial"/>
                <a:sym typeface="Arial"/>
              </a:rPr>
              <a:t>References</a:t>
            </a:r>
          </a:p>
        </p:txBody>
      </p:sp>
      <p:sp>
        <p:nvSpPr>
          <p:cNvPr id="1048612" name="Google Shape;102;p14"/>
          <p:cNvSpPr txBox="1">
            <a:spLocks noGrp="1"/>
          </p:cNvSpPr>
          <p:nvPr>
            <p:ph type="ftr" idx="11"/>
          </p:nvPr>
        </p:nvSpPr>
        <p:spPr>
          <a:xfrm>
            <a:off x="4083571" y="6492875"/>
            <a:ext cx="4114800" cy="365125"/>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2" name="Shape 106"/>
        <p:cNvGrpSpPr/>
        <p:nvPr/>
      </p:nvGrpSpPr>
      <p:grpSpPr>
        <a:xfrm>
          <a:off x="0" y="0"/>
          <a:ext cx="0" cy="0"/>
          <a:chOff x="0" y="0"/>
          <a:chExt cx="0" cy="0"/>
        </a:xfrm>
      </p:grpSpPr>
      <p:sp>
        <p:nvSpPr>
          <p:cNvPr id="1048595" name="Google Shape;107;p15"/>
          <p:cNvSpPr txBox="1">
            <a:spLocks noGrp="1"/>
          </p:cNvSpPr>
          <p:nvPr>
            <p:ph type="ctrTitle"/>
          </p:nvPr>
        </p:nvSpPr>
        <p:spPr>
          <a:xfrm>
            <a:off x="1509010" y="963503"/>
            <a:ext cx="9144000" cy="823034"/>
          </a:xfrm>
          <a:prstGeom prst="rect"/>
          <a:noFill/>
          <a:ln>
            <a:noFill/>
          </a:ln>
        </p:spPr>
        <p:txBody>
          <a:bodyPr anchor="b" anchorCtr="0" bIns="45700" lIns="91425" rIns="91425" spcFirstLastPara="1" tIns="45700" wrap="square">
            <a:normAutofit/>
          </a:bodyPr>
          <a:p>
            <a:pPr algn="ctr" indent="0" lvl="0" marL="0" rtl="0">
              <a:lnSpc>
                <a:spcPct val="90000"/>
              </a:lnSpc>
              <a:spcBef>
                <a:spcPts val="0"/>
              </a:spcBef>
              <a:spcAft>
                <a:spcPts val="0"/>
              </a:spcAft>
              <a:buClr>
                <a:schemeClr val="accent1"/>
              </a:buClr>
              <a:buSzPts val="4400"/>
              <a:buFont typeface="Arial"/>
              <a:buNone/>
            </a:pPr>
            <a:r>
              <a:rPr b="1" sz="4400" lang="en-US">
                <a:solidFill>
                  <a:schemeClr val="accent1"/>
                </a:solidFill>
                <a:latin typeface="Arial"/>
                <a:ea typeface="Arial"/>
                <a:cs typeface="Arial"/>
                <a:sym typeface="Arial"/>
              </a:rPr>
              <a:t>Problem Statement</a:t>
            </a:r>
            <a:endParaRPr sz="4400"/>
          </a:p>
        </p:txBody>
      </p:sp>
      <p:sp>
        <p:nvSpPr>
          <p:cNvPr id="1048596" name="Google Shape;108;p15"/>
          <p:cNvSpPr txBox="1">
            <a:spLocks noGrp="1"/>
          </p:cNvSpPr>
          <p:nvPr>
            <p:ph type="subTitle" idx="1"/>
          </p:nvPr>
        </p:nvSpPr>
        <p:spPr>
          <a:xfrm>
            <a:off x="614597" y="2110153"/>
            <a:ext cx="11152682" cy="4365598"/>
          </a:xfrm>
          <a:prstGeom prst="rect"/>
          <a:noFill/>
          <a:ln>
            <a:noFill/>
          </a:ln>
        </p:spPr>
        <p:txBody>
          <a:bodyPr anchor="t" anchorCtr="0" bIns="45700" lIns="91425" rIns="91425" spcFirstLastPara="1" tIns="45700" wrap="square">
            <a:normAutofit/>
          </a:bodyPr>
          <a:p>
            <a:pPr algn="l" indent="0" lvl="0" marL="0" rtl="0">
              <a:lnSpc>
                <a:spcPct val="90000"/>
              </a:lnSpc>
              <a:spcBef>
                <a:spcPts val="0"/>
              </a:spcBef>
              <a:spcAft>
                <a:spcPts val="0"/>
              </a:spcAft>
              <a:buClr>
                <a:schemeClr val="dk1"/>
              </a:buClr>
              <a:buSzPts val="2600"/>
              <a:buNone/>
            </a:pPr>
            <a:r>
              <a:rPr lang="en-US"/>
              <a:t> </a:t>
            </a:r>
            <a:r>
              <a:rPr lang="en-US"/>
              <a:t> </a:t>
            </a:r>
            <a:r>
              <a:rPr lang="en-US"/>
              <a:t> </a:t>
            </a:r>
            <a:r>
              <a:rPr lang="en-US"/>
              <a:t> </a:t>
            </a:r>
            <a:r>
              <a:rPr lang="en-US"/>
              <a:t> </a:t>
            </a:r>
            <a:r>
              <a:rPr lang="en-US"/>
              <a:t> </a:t>
            </a:r>
            <a:r>
              <a:rPr lang="en-US"/>
              <a:t> </a:t>
            </a:r>
            <a:r>
              <a:rPr lang="en-US"/>
              <a:t> </a:t>
            </a:r>
            <a:r>
              <a:rPr lang="en-US"/>
              <a:t>I</a:t>
            </a:r>
            <a:r>
              <a:t>n traditional healthcare, treatments are often generalized, applying the same protocols across diverse patient populations. This "one-size-fits-all" approach can lead to ineffective outcomes, as it fails to account for the complex individual differences among patients, such as genetic makeup, lifestyle, and medical history. Consequently, there is an urgent need for personalized treatment systems that can tailor healthcare solutions to each patient’s unique profile, leading to better outcomes and reducing the burden of ineffective treatments.</a:t>
            </a:r>
            <a:endParaRPr altLang="en-US" lang="zh-CN"/>
          </a:p>
        </p:txBody>
      </p:sp>
      <p:sp>
        <p:nvSpPr>
          <p:cNvPr id="1048597" name="Google Shape;109;p15"/>
          <p:cNvSpPr txBox="1">
            <a:spLocks noGrp="1"/>
          </p:cNvSpPr>
          <p:nvPr>
            <p:ph type="ftr" idx="11"/>
          </p:nvPr>
        </p:nvSpPr>
        <p:spPr>
          <a:xfrm>
            <a:off x="3993630" y="6492875"/>
            <a:ext cx="4114800" cy="365125"/>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5" name="Shape 113"/>
        <p:cNvGrpSpPr/>
        <p:nvPr/>
      </p:nvGrpSpPr>
      <p:grpSpPr>
        <a:xfrm>
          <a:off x="0" y="0"/>
          <a:ext cx="0" cy="0"/>
          <a:chOff x="0" y="0"/>
          <a:chExt cx="0" cy="0"/>
        </a:xfrm>
      </p:grpSpPr>
      <p:sp>
        <p:nvSpPr>
          <p:cNvPr id="1048585" name="Google Shape;114;p16"/>
          <p:cNvSpPr txBox="1">
            <a:spLocks noGrp="1"/>
          </p:cNvSpPr>
          <p:nvPr>
            <p:ph type="ctrTitle"/>
          </p:nvPr>
        </p:nvSpPr>
        <p:spPr>
          <a:xfrm>
            <a:off x="1509010" y="963503"/>
            <a:ext cx="9144000" cy="823034"/>
          </a:xfrm>
          <a:prstGeom prst="rect"/>
          <a:noFill/>
          <a:ln>
            <a:noFill/>
          </a:ln>
        </p:spPr>
        <p:txBody>
          <a:bodyPr anchor="b" anchorCtr="0" bIns="45700" lIns="91425" rIns="91425" spcFirstLastPara="1" tIns="45700" wrap="square">
            <a:normAutofit/>
          </a:bodyPr>
          <a:p>
            <a:pPr algn="ctr" indent="0" lvl="0" marL="0" rtl="0">
              <a:lnSpc>
                <a:spcPct val="90000"/>
              </a:lnSpc>
              <a:spcBef>
                <a:spcPts val="0"/>
              </a:spcBef>
              <a:spcAft>
                <a:spcPts val="0"/>
              </a:spcAft>
              <a:buClr>
                <a:schemeClr val="accent1"/>
              </a:buClr>
              <a:buSzPts val="4400"/>
              <a:buFont typeface="Arial"/>
              <a:buNone/>
            </a:pPr>
            <a:r>
              <a:rPr b="1" sz="4400" lang="en-US">
                <a:solidFill>
                  <a:schemeClr val="accent1"/>
                </a:solidFill>
                <a:latin typeface="Arial"/>
                <a:ea typeface="Arial"/>
                <a:cs typeface="Arial"/>
                <a:sym typeface="Arial"/>
              </a:rPr>
              <a:t>Proposed Solution</a:t>
            </a:r>
            <a:endParaRPr sz="4400"/>
          </a:p>
        </p:txBody>
      </p:sp>
      <p:sp>
        <p:nvSpPr>
          <p:cNvPr id="1048586" name="Google Shape;115;p16"/>
          <p:cNvSpPr txBox="1">
            <a:spLocks noGrp="1"/>
          </p:cNvSpPr>
          <p:nvPr>
            <p:ph type="subTitle" idx="1"/>
          </p:nvPr>
        </p:nvSpPr>
        <p:spPr>
          <a:xfrm>
            <a:off x="614597" y="2110153"/>
            <a:ext cx="11152682" cy="4365598"/>
          </a:xfrm>
          <a:prstGeom prst="rect"/>
          <a:noFill/>
          <a:ln>
            <a:noFill/>
          </a:ln>
        </p:spPr>
        <p:txBody>
          <a:bodyPr anchor="t" bIns="45700" lIns="91425" rIns="91425" spcFirstLastPara="1" tIns="45700" vert="horz" wrap="square">
            <a:normAutofit/>
          </a:bodyPr>
          <a:p>
            <a:pPr algn="l" indent="0" lvl="0" marL="0" rtl="0">
              <a:lnSpc>
                <a:spcPct val="90000"/>
              </a:lnSpc>
              <a:spcBef>
                <a:spcPts val="0"/>
              </a:spcBef>
              <a:spcAft>
                <a:spcPts val="0"/>
              </a:spcAft>
              <a:buClr>
                <a:schemeClr val="dk1"/>
              </a:buClr>
              <a:buSzPts val="2600"/>
              <a:buNone/>
            </a:pPr>
            <a:r>
              <a:rPr lang="en-US"/>
              <a:t> </a:t>
            </a:r>
            <a:r>
              <a:rPr lang="en-US"/>
              <a:t> </a:t>
            </a:r>
            <a:r>
              <a:rPr lang="en-US"/>
              <a:t> </a:t>
            </a:r>
            <a:r>
              <a:rPr lang="en-US"/>
              <a:t> </a:t>
            </a:r>
            <a:r>
              <a:rPr lang="en-US"/>
              <a:t> </a:t>
            </a:r>
            <a:r>
              <a:rPr lang="en-US"/>
              <a:t> </a:t>
            </a:r>
            <a:r>
              <a:rPr lang="en-US"/>
              <a:t>T</a:t>
            </a:r>
            <a:r>
              <a:t>o address the challenges of personalized treatment in healthcare, the proposed solution is a data-driven, machine-learning-based recommendation system that delivers tailored treatment plans for each patient. This system will integrate multiple sources of patient-specific information, including:</a:t>
            </a:r>
            <a:endParaRPr altLang="en-US" lang="zh-CN"/>
          </a:p>
          <a:p>
            <a:pPr algn="l" indent="0" lvl="0" marL="0" rtl="0">
              <a:lnSpc>
                <a:spcPct val="90000"/>
              </a:lnSpc>
              <a:spcBef>
                <a:spcPts val="0"/>
              </a:spcBef>
              <a:spcAft>
                <a:spcPts val="0"/>
              </a:spcAft>
              <a:buClr>
                <a:schemeClr val="dk1"/>
              </a:buClr>
              <a:buSzPts val="2600"/>
              <a:buNone/>
            </a:pP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1</a:t>
            </a:r>
            <a:r>
              <a:rPr altLang="en-US" lang="en-US"/>
              <a:t>.</a:t>
            </a:r>
            <a:r>
              <a:rPr altLang="en-US" lang="en-US"/>
              <a:t> </a:t>
            </a:r>
            <a:r>
              <a:rPr altLang="en-US" lang="en-US"/>
              <a:t> Patient Data Collection and Integration</a:t>
            </a:r>
            <a:endParaRPr altLang="en-US" lang="zh-CN"/>
          </a:p>
          <a:p>
            <a:pPr algn="l" indent="0" lvl="0" marL="0" rtl="0">
              <a:lnSpc>
                <a:spcPct val="90000"/>
              </a:lnSpc>
              <a:spcBef>
                <a:spcPts val="0"/>
              </a:spcBef>
              <a:spcAft>
                <a:spcPts val="0"/>
              </a:spcAft>
              <a:buClr>
                <a:schemeClr val="dk1"/>
              </a:buClr>
              <a:buSzPts val="2600"/>
              <a:buNone/>
            </a:pP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2</a:t>
            </a:r>
            <a:r>
              <a:rPr altLang="en-US" lang="en-US"/>
              <a:t>.</a:t>
            </a:r>
            <a:r>
              <a:rPr altLang="en-US" lang="en-US"/>
              <a:t> Data Processing and Feature Engineer</a:t>
            </a:r>
            <a:endParaRPr altLang="en-US" lang="zh-CN"/>
          </a:p>
          <a:p>
            <a:pPr algn="l" indent="0" lvl="0" marL="0" rtl="0">
              <a:lnSpc>
                <a:spcPct val="90000"/>
              </a:lnSpc>
              <a:spcBef>
                <a:spcPts val="0"/>
              </a:spcBef>
              <a:spcAft>
                <a:spcPts val="0"/>
              </a:spcAft>
              <a:buClr>
                <a:schemeClr val="dk1"/>
              </a:buClr>
              <a:buSzPts val="2600"/>
              <a:buNone/>
            </a:pP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3</a:t>
            </a:r>
            <a:r>
              <a:rPr altLang="en-US" lang="en-US"/>
              <a:t>.Machine Learning Model for Treatment Prediction</a:t>
            </a:r>
            <a:endParaRPr altLang="en-US" lang="zh-CN"/>
          </a:p>
          <a:p>
            <a:pPr algn="l" indent="0" lvl="0" marL="0" rtl="0">
              <a:lnSpc>
                <a:spcPct val="90000"/>
              </a:lnSpc>
              <a:spcBef>
                <a:spcPts val="0"/>
              </a:spcBef>
              <a:spcAft>
                <a:spcPts val="0"/>
              </a:spcAft>
              <a:buClr>
                <a:schemeClr val="dk1"/>
              </a:buClr>
              <a:buSzPts val="2600"/>
              <a:buNone/>
            </a:pP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4</a:t>
            </a:r>
            <a:r>
              <a:rPr altLang="en-US" lang="en-US"/>
              <a:t>.Explainable AI and Decision Support</a:t>
            </a:r>
            <a:endParaRPr altLang="en-US" lang="zh-CN"/>
          </a:p>
          <a:p>
            <a:pPr algn="l" indent="0" lvl="0" marL="0" rtl="0">
              <a:lnSpc>
                <a:spcPct val="90000"/>
              </a:lnSpc>
              <a:spcBef>
                <a:spcPts val="0"/>
              </a:spcBef>
              <a:spcAft>
                <a:spcPts val="0"/>
              </a:spcAft>
              <a:buClr>
                <a:schemeClr val="dk1"/>
              </a:buClr>
              <a:buSzPts val="2600"/>
              <a:buNone/>
            </a:pP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5</a:t>
            </a:r>
            <a:r>
              <a:rPr altLang="en-US" lang="en-US"/>
              <a:t>.Feedback and Outcome Monitoring</a:t>
            </a:r>
            <a:endParaRPr altLang="en-US" lang="zh-CN"/>
          </a:p>
          <a:p>
            <a:pPr algn="l" indent="0" lvl="0" marL="0" rtl="0">
              <a:lnSpc>
                <a:spcPct val="90000"/>
              </a:lnSpc>
              <a:spcBef>
                <a:spcPts val="0"/>
              </a:spcBef>
              <a:spcAft>
                <a:spcPts val="0"/>
              </a:spcAft>
              <a:buClr>
                <a:schemeClr val="dk1"/>
              </a:buClr>
              <a:buSzPts val="2600"/>
              <a:buNone/>
            </a:pP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6</a:t>
            </a:r>
            <a:r>
              <a:rPr altLang="en-US" lang="en-US"/>
              <a:t>.Data Privacy and Compliance</a:t>
            </a:r>
            <a:endParaRPr altLang="en-US" lang="zh-CN"/>
          </a:p>
          <a:p>
            <a:pPr algn="l" indent="0" lvl="0" marL="0" rtl="0">
              <a:lnSpc>
                <a:spcPct val="90000"/>
              </a:lnSpc>
              <a:spcBef>
                <a:spcPts val="0"/>
              </a:spcBef>
              <a:spcAft>
                <a:spcPts val="0"/>
              </a:spcAft>
              <a:buClr>
                <a:schemeClr val="dk1"/>
              </a:buClr>
              <a:buSzPts val="2600"/>
              <a:buNone/>
            </a:pP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7</a:t>
            </a:r>
            <a:r>
              <a:rPr altLang="en-US" lang="en-US"/>
              <a:t>.Pilot Testing and Validation</a:t>
            </a:r>
            <a:r>
              <a:rPr altLang="en-US" lang="en-US"/>
              <a:t>.</a:t>
            </a:r>
            <a:endParaRPr altLang="en-US" lang="zh-CN"/>
          </a:p>
          <a:p>
            <a:pPr algn="l" indent="0" lvl="0" marL="0" rtl="0">
              <a:lnSpc>
                <a:spcPct val="90000"/>
              </a:lnSpc>
              <a:spcBef>
                <a:spcPts val="0"/>
              </a:spcBef>
              <a:spcAft>
                <a:spcPts val="0"/>
              </a:spcAft>
              <a:buClr>
                <a:schemeClr val="dk1"/>
              </a:buClr>
              <a:buSzPts val="2600"/>
              <a:buNone/>
            </a:pP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r>
              <a:rPr altLang="en-US" lang="en-US"/>
              <a:t> </a:t>
            </a:r>
            <a:endParaRPr altLang="en-US" lang="zh-CN"/>
          </a:p>
          <a:p>
            <a:pPr algn="l" indent="0" lvl="0" marL="0" rtl="0">
              <a:lnSpc>
                <a:spcPct val="90000"/>
              </a:lnSpc>
              <a:spcBef>
                <a:spcPts val="0"/>
              </a:spcBef>
              <a:spcAft>
                <a:spcPts val="0"/>
              </a:spcAft>
              <a:buClr>
                <a:schemeClr val="dk1"/>
              </a:buClr>
              <a:buSzPts val="2600"/>
              <a:buNone/>
            </a:pPr>
            <a:endParaRPr altLang="en-US" lang="zh-CN"/>
          </a:p>
        </p:txBody>
      </p:sp>
      <p:sp>
        <p:nvSpPr>
          <p:cNvPr id="1048587" name="Google Shape;116;p16"/>
          <p:cNvSpPr txBox="1">
            <a:spLocks noGrp="1"/>
          </p:cNvSpPr>
          <p:nvPr>
            <p:ph type="ftr" idx="11"/>
          </p:nvPr>
        </p:nvSpPr>
        <p:spPr>
          <a:xfrm>
            <a:off x="3993630" y="6492875"/>
            <a:ext cx="4114800" cy="365125"/>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9" name="Shape 120"/>
        <p:cNvGrpSpPr/>
        <p:nvPr/>
      </p:nvGrpSpPr>
      <p:grpSpPr>
        <a:xfrm>
          <a:off x="0" y="0"/>
          <a:ext cx="0" cy="0"/>
          <a:chOff x="0" y="0"/>
          <a:chExt cx="0" cy="0"/>
        </a:xfrm>
      </p:grpSpPr>
      <p:sp>
        <p:nvSpPr>
          <p:cNvPr id="1048590" name="Google Shape;121;p17"/>
          <p:cNvSpPr txBox="1">
            <a:spLocks noGrp="1"/>
          </p:cNvSpPr>
          <p:nvPr>
            <p:ph type="ctrTitle"/>
          </p:nvPr>
        </p:nvSpPr>
        <p:spPr>
          <a:xfrm>
            <a:off x="1509010" y="963503"/>
            <a:ext cx="9144000" cy="823034"/>
          </a:xfrm>
          <a:prstGeom prst="rect"/>
          <a:noFill/>
          <a:ln>
            <a:noFill/>
          </a:ln>
        </p:spPr>
        <p:txBody>
          <a:bodyPr anchor="b" anchorCtr="0" bIns="45700" lIns="91425" rIns="91425" spcFirstLastPara="1" tIns="45700" wrap="square">
            <a:normAutofit/>
          </a:bodyPr>
          <a:p>
            <a:pPr algn="ctr" indent="0" lvl="0" marL="0" rtl="0">
              <a:lnSpc>
                <a:spcPct val="90000"/>
              </a:lnSpc>
              <a:spcBef>
                <a:spcPts val="0"/>
              </a:spcBef>
              <a:spcAft>
                <a:spcPts val="0"/>
              </a:spcAft>
              <a:buClr>
                <a:schemeClr val="accent1"/>
              </a:buClr>
              <a:buSzPts val="4400"/>
              <a:buFont typeface="Arial"/>
              <a:buNone/>
            </a:pPr>
            <a:r>
              <a:rPr b="1" sz="4400" lang="en-US">
                <a:solidFill>
                  <a:schemeClr val="accent1"/>
                </a:solidFill>
                <a:latin typeface="Arial"/>
                <a:ea typeface="Arial"/>
                <a:cs typeface="Arial"/>
                <a:sym typeface="Arial"/>
              </a:rPr>
              <a:t>Algorithm &amp; Deployment</a:t>
            </a:r>
          </a:p>
        </p:txBody>
      </p:sp>
      <p:sp>
        <p:nvSpPr>
          <p:cNvPr id="1048591" name="Google Shape;122;p17"/>
          <p:cNvSpPr txBox="1">
            <a:spLocks noGrp="1"/>
          </p:cNvSpPr>
          <p:nvPr>
            <p:ph type="subTitle" idx="1"/>
          </p:nvPr>
        </p:nvSpPr>
        <p:spPr>
          <a:xfrm>
            <a:off x="614597" y="2110153"/>
            <a:ext cx="11152682" cy="4365598"/>
          </a:xfrm>
          <a:prstGeom prst="rect"/>
          <a:noFill/>
          <a:ln>
            <a:noFill/>
          </a:ln>
        </p:spPr>
        <p:txBody>
          <a:bodyPr anchor="t" anchorCtr="0" bIns="45700" lIns="91425" rIns="91425" spcFirstLastPara="1" tIns="45700" wrap="square">
            <a:normAutofit lnSpcReduction="10000"/>
          </a:bodyPr>
          <a:p>
            <a:pPr algn="l" indent="-457200" lvl="0" marL="457200" rtl="0">
              <a:lnSpc>
                <a:spcPct val="90000"/>
              </a:lnSpc>
              <a:spcBef>
                <a:spcPts val="1000"/>
              </a:spcBef>
              <a:spcAft>
                <a:spcPts val="0"/>
              </a:spcAft>
              <a:buClr>
                <a:schemeClr val="dk1"/>
              </a:buClr>
              <a:buSzPts val="2600"/>
              <a:buFont typeface="Arial"/>
              <a:buChar char="•"/>
            </a:pPr>
            <a:r>
              <a:rPr b="1"/>
              <a:t>Data Collection and Preprocessing</a:t>
            </a:r>
            <a:r>
              <a:rPr lang="en-US"/>
              <a:t>:</a:t>
            </a:r>
            <a:r>
              <a:t>Collect and preprocess data from various sources like medical records, genetic profiles, patient history, and wearable health data.</a:t>
            </a:r>
            <a:endParaRPr/>
          </a:p>
          <a:p>
            <a:pPr algn="l" indent="-457200" lvl="0" marL="457200" rtl="0">
              <a:lnSpc>
                <a:spcPct val="90000"/>
              </a:lnSpc>
              <a:spcBef>
                <a:spcPts val="1000"/>
              </a:spcBef>
              <a:spcAft>
                <a:spcPts val="0"/>
              </a:spcAft>
              <a:buClr>
                <a:schemeClr val="dk1"/>
              </a:buClr>
              <a:buSzPts val="2600"/>
              <a:buFont typeface="Arial"/>
              <a:buChar char="•"/>
            </a:pPr>
            <a:r>
              <a:rPr b="1"/>
              <a:t>Feature Engineering</a:t>
            </a:r>
            <a:r>
              <a:rPr b="1" lang="en-US"/>
              <a:t>:</a:t>
            </a:r>
            <a:r>
              <a:t>Identify important features (e.g., age, medical history, lifestyle factors) that may impact treatment decisions.</a:t>
            </a:r>
            <a:endParaRPr/>
          </a:p>
          <a:p>
            <a:pPr algn="l" indent="-457200" lvl="0" marL="457200" rtl="0">
              <a:lnSpc>
                <a:spcPct val="90000"/>
              </a:lnSpc>
              <a:spcBef>
                <a:spcPts val="1000"/>
              </a:spcBef>
              <a:spcAft>
                <a:spcPts val="0"/>
              </a:spcAft>
              <a:buClr>
                <a:schemeClr val="dk1"/>
              </a:buClr>
              <a:buSzPts val="2600"/>
              <a:buFont typeface="Arial"/>
              <a:buChar char="•"/>
            </a:pPr>
            <a:r>
              <a:rPr b="1"/>
              <a:t>Supervised Learning Models: </a:t>
            </a:r>
            <a:r>
              <a:t>Use models such as logistic regression, decision trees, random forests, or gradient boosting for prediction tasks like treatment response or risk assessment.</a:t>
            </a:r>
            <a:endParaRPr/>
          </a:p>
          <a:p>
            <a:pPr algn="l" indent="-457200" lvl="0" marL="457200" rtl="0">
              <a:lnSpc>
                <a:spcPct val="90000"/>
              </a:lnSpc>
              <a:spcBef>
                <a:spcPts val="1000"/>
              </a:spcBef>
              <a:spcAft>
                <a:spcPts val="0"/>
              </a:spcAft>
              <a:buClr>
                <a:schemeClr val="dk1"/>
              </a:buClr>
              <a:buSzPts val="2600"/>
              <a:buFont typeface="Arial"/>
              <a:buChar char="•"/>
            </a:pPr>
            <a:r>
              <a:rPr b="1"/>
              <a:t>Cloud Computing Platforms:</a:t>
            </a:r>
            <a:r>
              <a:t> Use cloud services (like AWS, Google Cloud, or Azure) for scalable storage and computing power.</a:t>
            </a:r>
            <a:endParaRPr/>
          </a:p>
          <a:p>
            <a:pPr algn="l" indent="-457200" lvl="0" marL="457200" rtl="0">
              <a:lnSpc>
                <a:spcPct val="90000"/>
              </a:lnSpc>
              <a:spcBef>
                <a:spcPts val="1000"/>
              </a:spcBef>
              <a:spcAft>
                <a:spcPts val="0"/>
              </a:spcAft>
              <a:buClr>
                <a:schemeClr val="dk1"/>
              </a:buClr>
              <a:buSzPts val="2600"/>
              <a:buFont typeface="Arial"/>
              <a:buChar char="•"/>
            </a:pPr>
            <a:r>
              <a:rPr b="1"/>
              <a:t>Data Pipeline Management:</a:t>
            </a:r>
            <a:r>
              <a:t> Set up ETL (extract, transform, load) pipelines to automatically handle and process data from different sources, updating patient data in real-time.</a:t>
            </a:r>
            <a:endParaRPr/>
          </a:p>
        </p:txBody>
      </p:sp>
      <p:sp>
        <p:nvSpPr>
          <p:cNvPr id="1048592" name="Google Shape;123;p17"/>
          <p:cNvSpPr txBox="1">
            <a:spLocks noGrp="1"/>
          </p:cNvSpPr>
          <p:nvPr>
            <p:ph type="ftr" idx="11"/>
          </p:nvPr>
        </p:nvSpPr>
        <p:spPr>
          <a:xfrm>
            <a:off x="3993630" y="6492875"/>
            <a:ext cx="4114800" cy="365125"/>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5" name="Shape 127"/>
        <p:cNvGrpSpPr/>
        <p:nvPr/>
      </p:nvGrpSpPr>
      <p:grpSpPr>
        <a:xfrm>
          <a:off x="0" y="0"/>
          <a:ext cx="0" cy="0"/>
          <a:chOff x="0" y="0"/>
          <a:chExt cx="0" cy="0"/>
        </a:xfrm>
      </p:grpSpPr>
      <p:sp>
        <p:nvSpPr>
          <p:cNvPr id="1048600" name="Google Shape;128;p18"/>
          <p:cNvSpPr txBox="1">
            <a:spLocks noGrp="1"/>
          </p:cNvSpPr>
          <p:nvPr>
            <p:ph type="ctrTitle"/>
          </p:nvPr>
        </p:nvSpPr>
        <p:spPr>
          <a:xfrm>
            <a:off x="1509010" y="963503"/>
            <a:ext cx="9144000" cy="823034"/>
          </a:xfrm>
          <a:prstGeom prst="rect"/>
          <a:noFill/>
          <a:ln>
            <a:noFill/>
          </a:ln>
        </p:spPr>
        <p:txBody>
          <a:bodyPr anchor="b" anchorCtr="0" bIns="45700" lIns="91425" rIns="91425" spcFirstLastPara="1" tIns="45700" wrap="square">
            <a:normAutofit/>
          </a:bodyPr>
          <a:p>
            <a:pPr algn="ctr" indent="0" lvl="0" marL="0" rtl="0">
              <a:lnSpc>
                <a:spcPct val="90000"/>
              </a:lnSpc>
              <a:spcBef>
                <a:spcPts val="0"/>
              </a:spcBef>
              <a:spcAft>
                <a:spcPts val="0"/>
              </a:spcAft>
              <a:buClr>
                <a:schemeClr val="accent1"/>
              </a:buClr>
              <a:buSzPts val="4400"/>
              <a:buFont typeface="Arial"/>
              <a:buNone/>
            </a:pPr>
            <a:r>
              <a:rPr b="1" sz="4400" lang="en-US">
                <a:solidFill>
                  <a:schemeClr val="accent1"/>
                </a:solidFill>
                <a:latin typeface="Arial"/>
                <a:ea typeface="Arial"/>
                <a:cs typeface="Arial"/>
                <a:sym typeface="Arial"/>
              </a:rPr>
              <a:t>GitHub Link</a:t>
            </a:r>
          </a:p>
        </p:txBody>
      </p:sp>
      <p:sp>
        <p:nvSpPr>
          <p:cNvPr id="1048601" name="Google Shape;129;p18"/>
          <p:cNvSpPr txBox="1">
            <a:spLocks noGrp="1"/>
          </p:cNvSpPr>
          <p:nvPr>
            <p:ph type="subTitle" idx="1"/>
          </p:nvPr>
        </p:nvSpPr>
        <p:spPr>
          <a:xfrm>
            <a:off x="513303" y="2218713"/>
            <a:ext cx="11135413" cy="2420574"/>
          </a:xfrm>
          <a:prstGeom prst="rect"/>
          <a:noFill/>
          <a:ln>
            <a:noFill/>
          </a:ln>
        </p:spPr>
        <p:txBody>
          <a:bodyPr anchor="t" anchorCtr="0" bIns="45700" lIns="91425" rIns="91425" spcFirstLastPara="1" tIns="45700" wrap="square">
            <a:normAutofit/>
          </a:bodyPr>
          <a:p>
            <a:pPr>
              <a:lnSpc>
                <a:spcPct val="107000"/>
              </a:lnSpc>
              <a:spcAft>
                <a:spcPts val="800"/>
              </a:spcAft>
            </a:pPr>
            <a:endParaRPr dirty="0" sz="2800" lang="en-IN">
              <a:effectLst/>
              <a:latin typeface="Calibri" panose="020F0502020204030204" pitchFamily="34" charset="0"/>
              <a:ea typeface="Calibri" panose="020F0502020204030204" pitchFamily="34" charset="0"/>
              <a:cs typeface="SimSun" panose="02010600030101010101" pitchFamily="2" charset="-122"/>
            </a:endParaRPr>
          </a:p>
          <a:p>
            <a:pPr algn="ctr"/>
            <a:r>
              <a:rPr dirty="0" sz="2800" lang="en-US">
                <a:effectLst/>
                <a:latin typeface="Times New Roman" panose="02020603050405020304" pitchFamily="18" charset="0"/>
                <a:ea typeface="Times New Roman" panose="02020603050405020304" pitchFamily="18" charset="0"/>
              </a:rPr>
              <a:t> https://github.com/venkatesaprasath810021102037/Venkatesaprasathau810021102037</a:t>
            </a:r>
            <a:endParaRPr dirty="0" sz="2800" lang="en-IN">
              <a:effectLst/>
              <a:latin typeface="Times New Roman" panose="02020603050405020304" pitchFamily="18" charset="0"/>
              <a:ea typeface="Times New Roman" panose="02020603050405020304" pitchFamily="18" charset="0"/>
            </a:endParaRPr>
          </a:p>
        </p:txBody>
      </p:sp>
      <p:sp>
        <p:nvSpPr>
          <p:cNvPr id="1048602" name="Google Shape;130;p18"/>
          <p:cNvSpPr txBox="1">
            <a:spLocks noGrp="1"/>
          </p:cNvSpPr>
          <p:nvPr>
            <p:ph type="ftr" idx="11"/>
          </p:nvPr>
        </p:nvSpPr>
        <p:spPr>
          <a:xfrm>
            <a:off x="3993630" y="6492875"/>
            <a:ext cx="4114800" cy="365125"/>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r>
              <a:rPr lang="en-US"/>
              <a:t>© Edunet Foundation. All rights reserved.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2" name="Shape 134"/>
        <p:cNvGrpSpPr/>
        <p:nvPr/>
      </p:nvGrpSpPr>
      <p:grpSpPr>
        <a:xfrm>
          <a:off x="0" y="0"/>
          <a:ext cx="0" cy="0"/>
          <a:chOff x="0" y="0"/>
          <a:chExt cx="0" cy="0"/>
        </a:xfrm>
      </p:grpSpPr>
      <p:sp>
        <p:nvSpPr>
          <p:cNvPr id="1048615" name="Google Shape;135;p19"/>
          <p:cNvSpPr txBox="1">
            <a:spLocks noGrp="1"/>
          </p:cNvSpPr>
          <p:nvPr>
            <p:ph type="ctrTitle"/>
          </p:nvPr>
        </p:nvSpPr>
        <p:spPr>
          <a:xfrm>
            <a:off x="1479030" y="566438"/>
            <a:ext cx="9144000" cy="823034"/>
          </a:xfrm>
          <a:prstGeom prst="rect"/>
          <a:noFill/>
          <a:ln>
            <a:noFill/>
          </a:ln>
        </p:spPr>
        <p:txBody>
          <a:bodyPr anchor="b" anchorCtr="0" bIns="45700" lIns="91425" rIns="91425" spcFirstLastPara="1" tIns="45700" wrap="square">
            <a:normAutofit/>
          </a:bodyPr>
          <a:p>
            <a:pPr algn="ctr" indent="0" lvl="0" marL="0" rtl="0">
              <a:lnSpc>
                <a:spcPct val="90000"/>
              </a:lnSpc>
              <a:spcBef>
                <a:spcPts val="0"/>
              </a:spcBef>
              <a:spcAft>
                <a:spcPts val="0"/>
              </a:spcAft>
              <a:buClr>
                <a:schemeClr val="accent1"/>
              </a:buClr>
              <a:buSzPts val="3600"/>
              <a:buFont typeface="Arial"/>
              <a:buNone/>
            </a:pPr>
            <a:r>
              <a:rPr b="1" dirty="0" sz="3600" lang="en-US">
                <a:solidFill>
                  <a:schemeClr val="accent1"/>
                </a:solidFill>
                <a:latin typeface="Arial"/>
                <a:ea typeface="Arial"/>
                <a:cs typeface="Arial"/>
                <a:sym typeface="Arial"/>
              </a:rPr>
              <a:t>Project Demo(Recorded Video)</a:t>
            </a:r>
            <a:endParaRPr dirty="0" sz="3600">
              <a:solidFill>
                <a:schemeClr val="accent1"/>
              </a:solidFill>
            </a:endParaRPr>
          </a:p>
        </p:txBody>
      </p:sp>
      <p:sp>
        <p:nvSpPr>
          <p:cNvPr id="1048616" name="Google Shape;136;p19"/>
          <p:cNvSpPr txBox="1">
            <a:spLocks noGrp="1"/>
          </p:cNvSpPr>
          <p:nvPr>
            <p:ph type="ftr" idx="11"/>
          </p:nvPr>
        </p:nvSpPr>
        <p:spPr>
          <a:xfrm>
            <a:off x="3993630" y="6492875"/>
            <a:ext cx="4114800" cy="365125"/>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r>
              <a:rPr dirty="0" lang="en-US"/>
              <a:t>© </a:t>
            </a:r>
            <a:r>
              <a:rPr dirty="0" lang="en-US" err="1"/>
              <a:t>Edunet</a:t>
            </a:r>
            <a:r>
              <a:rPr dirty="0" lang="en-US"/>
              <a:t> Foundation. All rights reserved.</a:t>
            </a:r>
            <a:endParaRPr dirty="0"/>
          </a:p>
        </p:txBody>
      </p:sp>
      <p:pic>
        <p:nvPicPr>
          <p:cNvPr id="2097157" name=""/>
          <p:cNvPicPr>
            <a:picLocks/>
          </p:cNvPicPr>
          <p:nvPr>
            <a:videoFile r:link="rId1"/>
            <p:extLst>
              <p:ext uri="{DAA4B4D4-6D71-4841-9C94-3DE7FCFB9230}">
                <p14:media xmlns:p14="http://schemas.microsoft.com/office/powerpoint/2010/main" r:embed="rId2"/>
              </p:ext>
            </p:extLst>
          </p:nvPr>
        </p:nvPicPr>
        <p:blipFill>
          <a:blip xmlns:r="http://schemas.openxmlformats.org/officeDocument/2006/relationships" r:embed="rId3"/>
          <a:stretch>
            <a:fillRect/>
          </a:stretch>
        </p:blipFill>
        <p:spPr>
          <a:xfrm rot="0">
            <a:off x="992974" y="1596303"/>
            <a:ext cx="10206052" cy="4689741"/>
          </a:xfrm>
          <a:prstGeom prst="rect"/>
        </p:spPr>
      </p:pic>
    </p:spTree>
  </p:cSld>
  <p:clrMapOvr>
    <a:masterClrMapping/>
  </p:clrMapOvr>
  <p:timing>
    <p:tnLst>
      <p:par>
        <p:cTn dur="indefinite" id="1" nodeType="tmRoot" restart="never">
          <p:childTnLst>
            <p:seq concurrent="1" nextAc="seek">
              <p:cTn evtFilter="cancelBubble" fill="hold" id="2" nodeType="interactiveSeq" restart="whenNotActive">
                <p:stCondLst>
                  <p:cond evt="onClick" delay="0">
                    <p:tgtEl>
                      <p:spTgt spid="2097157">
                        <p:txEl>
                          <p:charRg st="0" end="0"/>
                        </p:txEl>
                      </p:spTgt>
                    </p:tgtEl>
                  </p:cond>
                </p:stCondLst>
                <p:endSync evt="end" delay="0">
                  <p:rtn val="all"/>
                </p:endSync>
                <p:childTnLst>
                  <p:par>
                    <p:cTn fill="hold" id="3">
                      <p:stCondLst>
                        <p:cond delay="indefinite"/>
                      </p:stCondLst>
                      <p:childTnLst>
                        <p:par>
                          <p:cTn fill="hold" id="4">
                            <p:stCondLst>
                              <p:cond delay="0"/>
                            </p:stCondLst>
                            <p:childTnLst>
                              <p:par>
                                <p:cTn fill="hold" id="5" nodeType="clickEffect" presetClass="mediacall" presetID="1" presetSubtype="0">
                                  <p:stCondLst>
                                    <p:cond delay="0"/>
                                  </p:stCondLst>
                                  <p:childTnLst>
                                    <p:cmd type="call" cmd="playFrom(0.0)">
                                      <p:cBhvr additive="base">
                                        <p:cTn dur="1" fill="hold" id="6"/>
                                        <p:tgtEl>
                                          <p:spTgt spid="2097157"/>
                                        </p:tgtEl>
                                      </p:cBhvr>
                                    </p:cmd>
                                  </p:childTnLst>
                                </p:cTn>
                              </p:par>
                            </p:childTnLst>
                          </p:cTn>
                        </p:par>
                      </p:childTnLst>
                    </p:cTn>
                  </p:par>
                </p:childTnLst>
              </p:cTn>
              <p:nextCondLst>
                <p:cond evt="onClick" delay="0">
                  <p:tgtEl>
                    <p:spTgt spid="2097157">
                      <p:txEl>
                        <p:charRg st="0" end="0"/>
                      </p:txEl>
                    </p:spTgt>
                  </p:tgtEl>
                </p:cond>
              </p:nextCondLst>
            </p:seq>
            <p:video fullScrn="0">
              <p:cMediaNode vol="50000">
                <p:cTn display="1" fill="hold" id="7">
                  <p:stCondLst>
                    <p:cond delay="indefinite"/>
                  </p:stCondLst>
                  <p:endCondLst>
                    <p:cond evt="onNext">
                      <p:tgtEl>
                        <p:sldTgt/>
                      </p:tgtEl>
                    </p:cond>
                    <p:cond evt="onPrev">
                      <p:tgtEl>
                        <p:sldTgt/>
                      </p:tgtEl>
                    </p:cond>
                  </p:endCondLst>
                </p:cTn>
                <p:tgtEl>
                  <p:spTgt spid="2097157"/>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8" name="Shape 141"/>
        <p:cNvGrpSpPr/>
        <p:nvPr/>
      </p:nvGrpSpPr>
      <p:grpSpPr>
        <a:xfrm>
          <a:off x="0" y="0"/>
          <a:ext cx="0" cy="0"/>
          <a:chOff x="0" y="0"/>
          <a:chExt cx="0" cy="0"/>
        </a:xfrm>
      </p:grpSpPr>
      <p:sp>
        <p:nvSpPr>
          <p:cNvPr id="1048626" name="Google Shape;142;p20"/>
          <p:cNvSpPr txBox="1">
            <a:spLocks noGrp="1"/>
          </p:cNvSpPr>
          <p:nvPr>
            <p:ph type="ctrTitle"/>
          </p:nvPr>
        </p:nvSpPr>
        <p:spPr>
          <a:xfrm>
            <a:off x="1509010" y="963503"/>
            <a:ext cx="9144000" cy="823034"/>
          </a:xfrm>
          <a:prstGeom prst="rect"/>
          <a:noFill/>
          <a:ln>
            <a:noFill/>
          </a:ln>
        </p:spPr>
        <p:txBody>
          <a:bodyPr anchor="b" anchorCtr="0" bIns="45700" lIns="91425" rIns="91425" spcFirstLastPara="1" tIns="45700" wrap="square">
            <a:normAutofit/>
          </a:bodyPr>
          <a:p>
            <a:pPr algn="ctr" indent="0" lvl="0" marL="0" rtl="0">
              <a:lnSpc>
                <a:spcPct val="90000"/>
              </a:lnSpc>
              <a:spcBef>
                <a:spcPts val="0"/>
              </a:spcBef>
              <a:spcAft>
                <a:spcPts val="0"/>
              </a:spcAft>
              <a:buClr>
                <a:schemeClr val="accent1"/>
              </a:buClr>
              <a:buSzPts val="4400"/>
              <a:buFont typeface="Arial"/>
              <a:buNone/>
            </a:pPr>
            <a:r>
              <a:rPr b="1" sz="4400" lang="en-US">
                <a:solidFill>
                  <a:schemeClr val="accent1"/>
                </a:solidFill>
                <a:latin typeface="Arial"/>
                <a:ea typeface="Arial"/>
                <a:cs typeface="Arial"/>
                <a:sym typeface="Arial"/>
              </a:rPr>
              <a:t>Conclusion</a:t>
            </a:r>
          </a:p>
        </p:txBody>
      </p:sp>
      <p:sp>
        <p:nvSpPr>
          <p:cNvPr id="1048627" name="Google Shape;143;p20"/>
          <p:cNvSpPr txBox="1">
            <a:spLocks noGrp="1"/>
          </p:cNvSpPr>
          <p:nvPr>
            <p:ph type="subTitle" idx="1"/>
          </p:nvPr>
        </p:nvSpPr>
        <p:spPr>
          <a:xfrm>
            <a:off x="614597" y="2110153"/>
            <a:ext cx="11152682" cy="4365598"/>
          </a:xfrm>
          <a:prstGeom prst="rect"/>
          <a:noFill/>
          <a:ln>
            <a:noFill/>
          </a:ln>
        </p:spPr>
        <p:txBody>
          <a:bodyPr anchor="t" anchorCtr="0" bIns="45700" lIns="91425" rIns="91425" spcFirstLastPara="1" tIns="45700" wrap="square">
            <a:normAutofit/>
          </a:bodyPr>
          <a:p>
            <a:pPr algn="l" indent="0" lvl="0" marL="0" rtl="0">
              <a:lnSpc>
                <a:spcPct val="90000"/>
              </a:lnSpc>
              <a:spcBef>
                <a:spcPts val="0"/>
              </a:spcBef>
              <a:spcAft>
                <a:spcPts val="0"/>
              </a:spcAft>
              <a:buClr>
                <a:schemeClr val="dk1"/>
              </a:buClr>
              <a:buSzPts val="2600"/>
              <a:buNone/>
            </a:pPr>
            <a:r>
              <a:t>The AI-driven personalized treatment recommendation system has the potential to revolutionize healthcare by providing more accurate, individualized care based on a patient’s unique profile. By integrating diverse data sources, employing advanced machine learning techniques, and ensuring transparency with interpretability methods like SHAP and LIME, the system offers a reliable and fair approach to improving patient outcomes. While there are limitations in terms of data quality, bias mitigation, and integration with current healthcare systems, the proposed solutions and future work aim to address these challenges. The successful development and implementation of this system can contribute to a more personalized, efficient, and equitable healthcare system, offering tangible benefits for both patients and clinicians.</a:t>
            </a:r>
            <a:endParaRPr altLang="en-US" lang="zh-CN"/>
          </a:p>
        </p:txBody>
      </p:sp>
      <p:sp>
        <p:nvSpPr>
          <p:cNvPr id="1048628" name="Google Shape;144;p20"/>
          <p:cNvSpPr txBox="1">
            <a:spLocks noGrp="1"/>
          </p:cNvSpPr>
          <p:nvPr>
            <p:ph type="ftr" idx="11"/>
          </p:nvPr>
        </p:nvSpPr>
        <p:spPr>
          <a:xfrm>
            <a:off x="3993630" y="6492875"/>
            <a:ext cx="4114800" cy="365125"/>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1" name="Shape 148"/>
        <p:cNvGrpSpPr/>
        <p:nvPr/>
      </p:nvGrpSpPr>
      <p:grpSpPr>
        <a:xfrm>
          <a:off x="0" y="0"/>
          <a:ext cx="0" cy="0"/>
          <a:chOff x="0" y="0"/>
          <a:chExt cx="0" cy="0"/>
        </a:xfrm>
      </p:grpSpPr>
      <p:sp>
        <p:nvSpPr>
          <p:cNvPr id="1048631" name="Google Shape;149;p21"/>
          <p:cNvSpPr txBox="1">
            <a:spLocks noGrp="1"/>
          </p:cNvSpPr>
          <p:nvPr>
            <p:ph type="ctrTitle"/>
          </p:nvPr>
        </p:nvSpPr>
        <p:spPr>
          <a:xfrm>
            <a:off x="1509010" y="963503"/>
            <a:ext cx="9144000" cy="823034"/>
          </a:xfrm>
          <a:prstGeom prst="rect"/>
          <a:noFill/>
          <a:ln>
            <a:noFill/>
          </a:ln>
        </p:spPr>
        <p:txBody>
          <a:bodyPr anchor="b" anchorCtr="0" bIns="45700" lIns="91425" rIns="91425" spcFirstLastPara="1" tIns="45700" wrap="square">
            <a:normAutofit/>
          </a:bodyPr>
          <a:p>
            <a:pPr algn="ctr" indent="0" lvl="0" marL="0" rtl="0">
              <a:lnSpc>
                <a:spcPct val="90000"/>
              </a:lnSpc>
              <a:spcBef>
                <a:spcPts val="0"/>
              </a:spcBef>
              <a:spcAft>
                <a:spcPts val="0"/>
              </a:spcAft>
              <a:buClr>
                <a:schemeClr val="accent1"/>
              </a:buClr>
              <a:buSzPts val="4400"/>
              <a:buFont typeface="Arial"/>
              <a:buNone/>
            </a:pPr>
            <a:r>
              <a:rPr b="1" sz="4400" lang="en-US">
                <a:solidFill>
                  <a:schemeClr val="accent1"/>
                </a:solidFill>
                <a:latin typeface="Arial"/>
                <a:ea typeface="Arial"/>
                <a:cs typeface="Arial"/>
                <a:sym typeface="Arial"/>
              </a:rPr>
              <a:t>Future Scope</a:t>
            </a:r>
          </a:p>
        </p:txBody>
      </p:sp>
      <p:sp>
        <p:nvSpPr>
          <p:cNvPr id="1048632" name="Google Shape;150;p21"/>
          <p:cNvSpPr txBox="1">
            <a:spLocks noGrp="1"/>
          </p:cNvSpPr>
          <p:nvPr>
            <p:ph type="subTitle" idx="1"/>
          </p:nvPr>
        </p:nvSpPr>
        <p:spPr>
          <a:xfrm>
            <a:off x="614597" y="2110153"/>
            <a:ext cx="11152682" cy="4365598"/>
          </a:xfrm>
          <a:prstGeom prst="rect"/>
          <a:noFill/>
          <a:ln>
            <a:noFill/>
          </a:ln>
        </p:spPr>
        <p:txBody>
          <a:bodyPr anchor="t" anchorCtr="0" bIns="45700" lIns="91425" rIns="91425" spcFirstLastPara="1" tIns="45700" wrap="square">
            <a:normAutofit/>
          </a:bodyPr>
          <a:p>
            <a:pPr algn="l" indent="0" lvl="0" marL="0" rtl="0">
              <a:lnSpc>
                <a:spcPct val="90000"/>
              </a:lnSpc>
              <a:spcBef>
                <a:spcPts val="0"/>
              </a:spcBef>
              <a:spcAft>
                <a:spcPts val="0"/>
              </a:spcAft>
              <a:buClr>
                <a:schemeClr val="dk1"/>
              </a:buClr>
              <a:buSzPts val="2600"/>
              <a:buNone/>
            </a:pPr>
            <a:r>
              <a:t>1.Data Enhancement: Collecting more comprehensive datasets that include diverse patient populations and ensuring data accuracy and completeness will improve the system's predictive capabilities.</a:t>
            </a:r>
            <a:endParaRPr altLang="en-US" lang="zh-CN"/>
          </a:p>
          <a:p>
            <a:pPr algn="l" indent="0" lvl="0" marL="0" rtl="0">
              <a:lnSpc>
                <a:spcPct val="90000"/>
              </a:lnSpc>
              <a:spcBef>
                <a:spcPts val="0"/>
              </a:spcBef>
              <a:spcAft>
                <a:spcPts val="0"/>
              </a:spcAft>
              <a:buClr>
                <a:schemeClr val="dk1"/>
              </a:buClr>
              <a:buSzPts val="2600"/>
              <a:buNone/>
            </a:pPr>
            <a:endParaRPr altLang="en-US" lang="zh-CN"/>
          </a:p>
          <a:p>
            <a:pPr algn="l" indent="0" lvl="0" marL="0" rtl="0">
              <a:lnSpc>
                <a:spcPct val="90000"/>
              </a:lnSpc>
              <a:spcBef>
                <a:spcPts val="0"/>
              </a:spcBef>
              <a:spcAft>
                <a:spcPts val="0"/>
              </a:spcAft>
              <a:buClr>
                <a:schemeClr val="dk1"/>
              </a:buClr>
              <a:buSzPts val="2600"/>
              <a:buNone/>
            </a:pPr>
            <a:r>
              <a:rPr altLang="en-US" lang="zh-CN"/>
              <a:t>2.Bias Mitigation: Developing more robust methods for detecting and addressing biases in patient data and model outputs to ensure fairness across all demographic groups.</a:t>
            </a:r>
            <a:endParaRPr altLang="en-US" lang="zh-CN"/>
          </a:p>
          <a:p>
            <a:pPr algn="l" indent="0" lvl="0" marL="0" rtl="0">
              <a:lnSpc>
                <a:spcPct val="90000"/>
              </a:lnSpc>
              <a:spcBef>
                <a:spcPts val="0"/>
              </a:spcBef>
              <a:spcAft>
                <a:spcPts val="0"/>
              </a:spcAft>
              <a:buClr>
                <a:schemeClr val="dk1"/>
              </a:buClr>
              <a:buSzPts val="2600"/>
              <a:buNone/>
            </a:pPr>
            <a:endParaRPr altLang="en-US" lang="zh-CN"/>
          </a:p>
          <a:p>
            <a:pPr algn="l" indent="0" lvl="0" marL="0" rtl="0">
              <a:lnSpc>
                <a:spcPct val="90000"/>
              </a:lnSpc>
              <a:spcBef>
                <a:spcPts val="0"/>
              </a:spcBef>
              <a:spcAft>
                <a:spcPts val="0"/>
              </a:spcAft>
              <a:buClr>
                <a:schemeClr val="dk1"/>
              </a:buClr>
              <a:buSzPts val="2600"/>
              <a:buNone/>
            </a:pPr>
            <a:r>
              <a:rPr altLang="en-US" lang="en-US"/>
              <a:t>3</a:t>
            </a:r>
            <a:r>
              <a:rPr altLang="en-US" lang="en-US"/>
              <a:t>.</a:t>
            </a:r>
            <a:r>
              <a:rPr altLang="en-US" lang="zh-CN"/>
              <a:t>Real-time Recommendations: Exploring real-time data collection and analysis for providing continuous, up-to-date treatment suggestions based on changing patient conditions</a:t>
            </a:r>
            <a:endParaRPr altLang="en-US" lang="zh-CN"/>
          </a:p>
        </p:txBody>
      </p:sp>
      <p:sp>
        <p:nvSpPr>
          <p:cNvPr id="1048633" name="Google Shape;151;p21"/>
          <p:cNvSpPr txBox="1">
            <a:spLocks noGrp="1"/>
          </p:cNvSpPr>
          <p:nvPr>
            <p:ph type="ftr" idx="11"/>
          </p:nvPr>
        </p:nvSpPr>
        <p:spPr>
          <a:xfrm>
            <a:off x="3993630" y="6492875"/>
            <a:ext cx="4114800" cy="365125"/>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An End-to-End Data Science Project with ChatGPT</dc:title>
  <dc:creator>DEVA</dc:creator>
  <cp:lastModifiedBy>DEVA PRASAD KM</cp:lastModifiedBy>
  <dcterms:created xsi:type="dcterms:W3CDTF">2024-11-11T16:23:15Z</dcterms:created>
  <dcterms:modified xsi:type="dcterms:W3CDTF">2024-11-12T06:56:39Z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4a55f0bd27084f8385a3e84ed562fdeb</vt:lpwstr>
  </property>
</Properties>
</file>